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6" r:id="rId13"/>
    <p:sldId id="274" r:id="rId14"/>
    <p:sldId id="270" r:id="rId15"/>
    <p:sldId id="277" r:id="rId16"/>
    <p:sldId id="278" r:id="rId17"/>
    <p:sldId id="271" r:id="rId18"/>
    <p:sldId id="272" r:id="rId19"/>
    <p:sldId id="275" r:id="rId20"/>
    <p:sldId id="273" r:id="rId21"/>
    <p:sldId id="279" r:id="rId22"/>
    <p:sldId id="280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mperial Sans Text" panose="020B0503020202020204" pitchFamily="34" charset="77"/>
      <p:regular r:id="rId29"/>
      <p:bold r:id="rId30"/>
    </p:embeddedFont>
    <p:embeddedFont>
      <p:font typeface="Imperial Sans Text Medium" panose="020B0503020202020204" pitchFamily="34" charset="77"/>
      <p:regular r:id="rId31"/>
    </p:embeddedFont>
    <p:embeddedFont>
      <p:font typeface="Imperial Sans Text Semibold" panose="020B0503020202020204" pitchFamily="34" charset="77"/>
      <p:regular r:id="rId32"/>
      <p:bold r:id="rId33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65AEB-B91A-3440-9391-BA940C41F3DC}" v="118" dt="2025-01-31T16:35:19.167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011"/>
  </p:normalViewPr>
  <p:slideViewPr>
    <p:cSldViewPr snapToGrid="0" showGuides="1">
      <p:cViewPr varScale="1">
        <p:scale>
          <a:sx n="150" d="100"/>
          <a:sy n="150" d="100"/>
        </p:scale>
        <p:origin x="15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40365AEB-B91A-3440-9391-BA940C41F3DC}"/>
    <pc:docChg chg="undo custSel addSld modSld">
      <pc:chgData name="Wardle, Nicholas" userId="c52a6687-8685-4323-9ea4-6d311eb2eaf5" providerId="ADAL" clId="{40365AEB-B91A-3440-9391-BA940C41F3DC}" dt="2025-01-31T16:35:24.406" v="3438" actId="20577"/>
      <pc:docMkLst>
        <pc:docMk/>
      </pc:docMkLst>
      <pc:sldChg chg="addSp delSp modSp mod">
        <pc:chgData name="Wardle, Nicholas" userId="c52a6687-8685-4323-9ea4-6d311eb2eaf5" providerId="ADAL" clId="{40365AEB-B91A-3440-9391-BA940C41F3DC}" dt="2025-01-31T16:08:06.164" v="430" actId="14100"/>
        <pc:sldMkLst>
          <pc:docMk/>
          <pc:sldMk cId="1472413492" sldId="269"/>
        </pc:sldMkLst>
        <pc:spChg chg="add mod">
          <ac:chgData name="Wardle, Nicholas" userId="c52a6687-8685-4323-9ea4-6d311eb2eaf5" providerId="ADAL" clId="{40365AEB-B91A-3440-9391-BA940C41F3DC}" dt="2025-01-31T16:05:33.890" v="299"/>
          <ac:spMkLst>
            <pc:docMk/>
            <pc:sldMk cId="1472413492" sldId="269"/>
            <ac:spMk id="3" creationId="{9155BFBB-27A3-58A7-9CBC-9611233F84AD}"/>
          </ac:spMkLst>
        </pc:spChg>
        <pc:spChg chg="add mod">
          <ac:chgData name="Wardle, Nicholas" userId="c52a6687-8685-4323-9ea4-6d311eb2eaf5" providerId="ADAL" clId="{40365AEB-B91A-3440-9391-BA940C41F3DC}" dt="2025-01-31T16:08:01.896" v="428" actId="1076"/>
          <ac:spMkLst>
            <pc:docMk/>
            <pc:sldMk cId="1472413492" sldId="269"/>
            <ac:spMk id="13" creationId="{69B3D34A-2B52-A302-2908-7FBBBFFBF16B}"/>
          </ac:spMkLst>
        </pc:spChg>
        <pc:spChg chg="add mod">
          <ac:chgData name="Wardle, Nicholas" userId="c52a6687-8685-4323-9ea4-6d311eb2eaf5" providerId="ADAL" clId="{40365AEB-B91A-3440-9391-BA940C41F3DC}" dt="2025-01-31T16:08:06.164" v="430" actId="14100"/>
          <ac:spMkLst>
            <pc:docMk/>
            <pc:sldMk cId="1472413492" sldId="269"/>
            <ac:spMk id="14" creationId="{6CFF45CA-4AFA-49A0-BD32-EEBCF31FD66C}"/>
          </ac:spMkLst>
        </pc:spChg>
        <pc:picChg chg="add del">
          <ac:chgData name="Wardle, Nicholas" userId="c52a6687-8685-4323-9ea4-6d311eb2eaf5" providerId="ADAL" clId="{40365AEB-B91A-3440-9391-BA940C41F3DC}" dt="2025-01-31T15:54:08.760" v="295" actId="478"/>
          <ac:picMkLst>
            <pc:docMk/>
            <pc:sldMk cId="1472413492" sldId="269"/>
            <ac:picMk id="7" creationId="{0B75A5AB-5443-9E0F-207A-AA3CBF971528}"/>
          </ac:picMkLst>
        </pc:picChg>
        <pc:picChg chg="add mod">
          <ac:chgData name="Wardle, Nicholas" userId="c52a6687-8685-4323-9ea4-6d311eb2eaf5" providerId="ADAL" clId="{40365AEB-B91A-3440-9391-BA940C41F3DC}" dt="2025-01-31T16:07:06.345" v="317" actId="1076"/>
          <ac:picMkLst>
            <pc:docMk/>
            <pc:sldMk cId="1472413492" sldId="269"/>
            <ac:picMk id="8" creationId="{21C1D79C-1568-1D49-722D-861CC5E41E31}"/>
          </ac:picMkLst>
        </pc:picChg>
        <pc:picChg chg="add mod">
          <ac:chgData name="Wardle, Nicholas" userId="c52a6687-8685-4323-9ea4-6d311eb2eaf5" providerId="ADAL" clId="{40365AEB-B91A-3440-9391-BA940C41F3DC}" dt="2025-01-31T16:07:59.746" v="427" actId="1076"/>
          <ac:picMkLst>
            <pc:docMk/>
            <pc:sldMk cId="1472413492" sldId="269"/>
            <ac:picMk id="9" creationId="{098FAE40-0B0B-E061-3BC7-749E6C8FC415}"/>
          </ac:picMkLst>
        </pc:picChg>
        <pc:picChg chg="add mod">
          <ac:chgData name="Wardle, Nicholas" userId="c52a6687-8685-4323-9ea4-6d311eb2eaf5" providerId="ADAL" clId="{40365AEB-B91A-3440-9391-BA940C41F3DC}" dt="2025-01-31T16:07:58.362" v="426" actId="1076"/>
          <ac:picMkLst>
            <pc:docMk/>
            <pc:sldMk cId="1472413492" sldId="269"/>
            <ac:picMk id="10" creationId="{6F75D96B-A048-9F38-8916-DEFDC4ECDEFF}"/>
          </ac:picMkLst>
        </pc:picChg>
        <pc:picChg chg="add mod">
          <ac:chgData name="Wardle, Nicholas" userId="c52a6687-8685-4323-9ea4-6d311eb2eaf5" providerId="ADAL" clId="{40365AEB-B91A-3440-9391-BA940C41F3DC}" dt="2025-01-31T16:07:04.244" v="316" actId="1076"/>
          <ac:picMkLst>
            <pc:docMk/>
            <pc:sldMk cId="1472413492" sldId="269"/>
            <ac:picMk id="12" creationId="{CECF05AE-59C1-1E41-4BB8-57E25DBE0E20}"/>
          </ac:picMkLst>
        </pc:picChg>
      </pc:sldChg>
      <pc:sldChg chg="addSp delSp modSp new mod">
        <pc:chgData name="Wardle, Nicholas" userId="c52a6687-8685-4323-9ea4-6d311eb2eaf5" providerId="ADAL" clId="{40365AEB-B91A-3440-9391-BA940C41F3DC}" dt="2025-01-31T16:17:43.231" v="1272" actId="113"/>
        <pc:sldMkLst>
          <pc:docMk/>
          <pc:sldMk cId="3794779597" sldId="270"/>
        </pc:sldMkLst>
        <pc:spChg chg="mod">
          <ac:chgData name="Wardle, Nicholas" userId="c52a6687-8685-4323-9ea4-6d311eb2eaf5" providerId="ADAL" clId="{40365AEB-B91A-3440-9391-BA940C41F3DC}" dt="2025-01-31T15:00:13.352" v="21" actId="20577"/>
          <ac:spMkLst>
            <pc:docMk/>
            <pc:sldMk cId="3794779597" sldId="270"/>
            <ac:spMk id="2" creationId="{2DF015B3-E973-2BFC-D948-D664C182388C}"/>
          </ac:spMkLst>
        </pc:spChg>
        <pc:spChg chg="del">
          <ac:chgData name="Wardle, Nicholas" userId="c52a6687-8685-4323-9ea4-6d311eb2eaf5" providerId="ADAL" clId="{40365AEB-B91A-3440-9391-BA940C41F3DC}" dt="2025-01-31T15:00:16.164" v="23" actId="478"/>
          <ac:spMkLst>
            <pc:docMk/>
            <pc:sldMk cId="3794779597" sldId="270"/>
            <ac:spMk id="3" creationId="{ED36D463-8DD3-EFB8-2CF1-7E209E1D252E}"/>
          </ac:spMkLst>
        </pc:spChg>
        <pc:spChg chg="del">
          <ac:chgData name="Wardle, Nicholas" userId="c52a6687-8685-4323-9ea4-6d311eb2eaf5" providerId="ADAL" clId="{40365AEB-B91A-3440-9391-BA940C41F3DC}" dt="2025-01-31T15:00:14.662" v="22" actId="478"/>
          <ac:spMkLst>
            <pc:docMk/>
            <pc:sldMk cId="3794779597" sldId="270"/>
            <ac:spMk id="7" creationId="{9FF22ADF-43CC-FE01-32ED-E74F2500A899}"/>
          </ac:spMkLst>
        </pc:spChg>
        <pc:spChg chg="add mod">
          <ac:chgData name="Wardle, Nicholas" userId="c52a6687-8685-4323-9ea4-6d311eb2eaf5" providerId="ADAL" clId="{40365AEB-B91A-3440-9391-BA940C41F3DC}" dt="2025-01-31T16:13:32.221" v="907" actId="207"/>
          <ac:spMkLst>
            <pc:docMk/>
            <pc:sldMk cId="3794779597" sldId="270"/>
            <ac:spMk id="20" creationId="{7CB300CF-1988-0FA7-CD13-CA8E62FAF255}"/>
          </ac:spMkLst>
        </pc:spChg>
        <pc:spChg chg="add mod">
          <ac:chgData name="Wardle, Nicholas" userId="c52a6687-8685-4323-9ea4-6d311eb2eaf5" providerId="ADAL" clId="{40365AEB-B91A-3440-9391-BA940C41F3DC}" dt="2025-01-31T16:17:43.231" v="1272" actId="113"/>
          <ac:spMkLst>
            <pc:docMk/>
            <pc:sldMk cId="3794779597" sldId="270"/>
            <ac:spMk id="21" creationId="{F06B1F20-24FA-9E29-D685-E751228F45E4}"/>
          </ac:spMkLst>
        </pc:spChg>
        <pc:spChg chg="add mod">
          <ac:chgData name="Wardle, Nicholas" userId="c52a6687-8685-4323-9ea4-6d311eb2eaf5" providerId="ADAL" clId="{40365AEB-B91A-3440-9391-BA940C41F3DC}" dt="2025-01-31T16:17:32.427" v="1271" actId="1076"/>
          <ac:spMkLst>
            <pc:docMk/>
            <pc:sldMk cId="3794779597" sldId="270"/>
            <ac:spMk id="24" creationId="{C9021B1D-43F3-C063-270E-6C72F84B27F9}"/>
          </ac:spMkLst>
        </pc:spChg>
        <pc:spChg chg="add mod">
          <ac:chgData name="Wardle, Nicholas" userId="c52a6687-8685-4323-9ea4-6d311eb2eaf5" providerId="ADAL" clId="{40365AEB-B91A-3440-9391-BA940C41F3DC}" dt="2025-01-31T16:17:09.362" v="1263" actId="20577"/>
          <ac:spMkLst>
            <pc:docMk/>
            <pc:sldMk cId="3794779597" sldId="270"/>
            <ac:spMk id="25" creationId="{CB216083-C07C-3CFA-6B7C-C9C91D3AE7B0}"/>
          </ac:spMkLst>
        </pc:spChg>
        <pc:spChg chg="add mod">
          <ac:chgData name="Wardle, Nicholas" userId="c52a6687-8685-4323-9ea4-6d311eb2eaf5" providerId="ADAL" clId="{40365AEB-B91A-3440-9391-BA940C41F3DC}" dt="2025-01-31T16:17:23.942" v="1267"/>
          <ac:spMkLst>
            <pc:docMk/>
            <pc:sldMk cId="3794779597" sldId="270"/>
            <ac:spMk id="26" creationId="{F240C5B6-D07A-EA5A-D7CC-A639B30D5FB1}"/>
          </ac:spMkLst>
        </pc:spChg>
        <pc:spChg chg="add mod">
          <ac:chgData name="Wardle, Nicholas" userId="c52a6687-8685-4323-9ea4-6d311eb2eaf5" providerId="ADAL" clId="{40365AEB-B91A-3440-9391-BA940C41F3DC}" dt="2025-01-31T16:17:30.477" v="1270" actId="14100"/>
          <ac:spMkLst>
            <pc:docMk/>
            <pc:sldMk cId="3794779597" sldId="270"/>
            <ac:spMk id="27" creationId="{FD78400D-49CA-4507-FFD7-C921CE3F9859}"/>
          </ac:spMkLst>
        </pc:spChg>
        <pc:picChg chg="add del mod">
          <ac:chgData name="Wardle, Nicholas" userId="c52a6687-8685-4323-9ea4-6d311eb2eaf5" providerId="ADAL" clId="{40365AEB-B91A-3440-9391-BA940C41F3DC}" dt="2025-01-31T15:00:34.459" v="25" actId="478"/>
          <ac:picMkLst>
            <pc:docMk/>
            <pc:sldMk cId="3794779597" sldId="270"/>
            <ac:picMk id="9" creationId="{BBB0DECE-30DD-E471-56B4-5E0A737C4AC2}"/>
          </ac:picMkLst>
        </pc:picChg>
        <pc:picChg chg="add del mod">
          <ac:chgData name="Wardle, Nicholas" userId="c52a6687-8685-4323-9ea4-6d311eb2eaf5" providerId="ADAL" clId="{40365AEB-B91A-3440-9391-BA940C41F3DC}" dt="2025-01-31T15:00:48.386" v="28" actId="478"/>
          <ac:picMkLst>
            <pc:docMk/>
            <pc:sldMk cId="3794779597" sldId="270"/>
            <ac:picMk id="11" creationId="{17D4E0A9-9936-C949-19AB-3F5D11065DA0}"/>
          </ac:picMkLst>
        </pc:picChg>
        <pc:picChg chg="add del mod">
          <ac:chgData name="Wardle, Nicholas" userId="c52a6687-8685-4323-9ea4-6d311eb2eaf5" providerId="ADAL" clId="{40365AEB-B91A-3440-9391-BA940C41F3DC}" dt="2025-01-31T15:39:39.387" v="85" actId="478"/>
          <ac:picMkLst>
            <pc:docMk/>
            <pc:sldMk cId="3794779597" sldId="270"/>
            <ac:picMk id="13" creationId="{736154C6-70CD-69DC-A0B3-396C3625CCB8}"/>
          </ac:picMkLst>
        </pc:picChg>
        <pc:picChg chg="add del mod">
          <ac:chgData name="Wardle, Nicholas" userId="c52a6687-8685-4323-9ea4-6d311eb2eaf5" providerId="ADAL" clId="{40365AEB-B91A-3440-9391-BA940C41F3DC}" dt="2025-01-31T15:39:39.781" v="86" actId="478"/>
          <ac:picMkLst>
            <pc:docMk/>
            <pc:sldMk cId="3794779597" sldId="270"/>
            <ac:picMk id="15" creationId="{F88B514E-1FD5-E362-4B16-41A4B51F6020}"/>
          </ac:picMkLst>
        </pc:picChg>
        <pc:picChg chg="add mod">
          <ac:chgData name="Wardle, Nicholas" userId="c52a6687-8685-4323-9ea4-6d311eb2eaf5" providerId="ADAL" clId="{40365AEB-B91A-3440-9391-BA940C41F3DC}" dt="2025-01-31T15:39:55.870" v="93" actId="1076"/>
          <ac:picMkLst>
            <pc:docMk/>
            <pc:sldMk cId="3794779597" sldId="270"/>
            <ac:picMk id="17" creationId="{77850AE3-83FB-CE1F-1D05-3E556C0A6712}"/>
          </ac:picMkLst>
        </pc:picChg>
        <pc:picChg chg="add mod">
          <ac:chgData name="Wardle, Nicholas" userId="c52a6687-8685-4323-9ea4-6d311eb2eaf5" providerId="ADAL" clId="{40365AEB-B91A-3440-9391-BA940C41F3DC}" dt="2025-01-31T15:40:13.638" v="100" actId="1076"/>
          <ac:picMkLst>
            <pc:docMk/>
            <pc:sldMk cId="3794779597" sldId="270"/>
            <ac:picMk id="19" creationId="{FA63F8B7-43D3-3A73-5B65-BE6454AC6FDF}"/>
          </ac:picMkLst>
        </pc:picChg>
        <pc:picChg chg="add del mod">
          <ac:chgData name="Wardle, Nicholas" userId="c52a6687-8685-4323-9ea4-6d311eb2eaf5" providerId="ADAL" clId="{40365AEB-B91A-3440-9391-BA940C41F3DC}" dt="2025-01-31T16:16:41.826" v="1226" actId="478"/>
          <ac:picMkLst>
            <pc:docMk/>
            <pc:sldMk cId="3794779597" sldId="270"/>
            <ac:picMk id="22" creationId="{0F638CD2-64A0-6A40-7036-C7A285DAFC49}"/>
          </ac:picMkLst>
        </pc:picChg>
        <pc:picChg chg="add mod">
          <ac:chgData name="Wardle, Nicholas" userId="c52a6687-8685-4323-9ea4-6d311eb2eaf5" providerId="ADAL" clId="{40365AEB-B91A-3440-9391-BA940C41F3DC}" dt="2025-01-31T16:16:44.629" v="1229" actId="1076"/>
          <ac:picMkLst>
            <pc:docMk/>
            <pc:sldMk cId="3794779597" sldId="270"/>
            <ac:picMk id="23" creationId="{43D506FC-38C8-6625-076C-B908A26B89FC}"/>
          </ac:picMkLst>
        </pc:picChg>
      </pc:sldChg>
      <pc:sldChg chg="addSp delSp modSp new mod">
        <pc:chgData name="Wardle, Nicholas" userId="c52a6687-8685-4323-9ea4-6d311eb2eaf5" providerId="ADAL" clId="{40365AEB-B91A-3440-9391-BA940C41F3DC}" dt="2025-01-31T16:28:07.197" v="1924" actId="1076"/>
        <pc:sldMkLst>
          <pc:docMk/>
          <pc:sldMk cId="602005552" sldId="271"/>
        </pc:sldMkLst>
        <pc:spChg chg="del">
          <ac:chgData name="Wardle, Nicholas" userId="c52a6687-8685-4323-9ea4-6d311eb2eaf5" providerId="ADAL" clId="{40365AEB-B91A-3440-9391-BA940C41F3DC}" dt="2025-01-31T15:02:13.379" v="51" actId="478"/>
          <ac:spMkLst>
            <pc:docMk/>
            <pc:sldMk cId="602005552" sldId="271"/>
            <ac:spMk id="2" creationId="{58ACE940-FE04-BFC1-D47F-50D4E275DF3D}"/>
          </ac:spMkLst>
        </pc:spChg>
        <pc:spChg chg="del">
          <ac:chgData name="Wardle, Nicholas" userId="c52a6687-8685-4323-9ea4-6d311eb2eaf5" providerId="ADAL" clId="{40365AEB-B91A-3440-9391-BA940C41F3DC}" dt="2025-01-31T15:02:15.283" v="53" actId="478"/>
          <ac:spMkLst>
            <pc:docMk/>
            <pc:sldMk cId="602005552" sldId="271"/>
            <ac:spMk id="3" creationId="{0A791610-CD09-0DBA-2A4B-B17907215DAB}"/>
          </ac:spMkLst>
        </pc:spChg>
        <pc:spChg chg="del">
          <ac:chgData name="Wardle, Nicholas" userId="c52a6687-8685-4323-9ea4-6d311eb2eaf5" providerId="ADAL" clId="{40365AEB-B91A-3440-9391-BA940C41F3DC}" dt="2025-01-31T15:02:11.817" v="50" actId="478"/>
          <ac:spMkLst>
            <pc:docMk/>
            <pc:sldMk cId="602005552" sldId="271"/>
            <ac:spMk id="7" creationId="{CDE7F1E8-C105-9213-2330-0CC98D963B69}"/>
          </ac:spMkLst>
        </pc:spChg>
        <pc:spChg chg="add mod">
          <ac:chgData name="Wardle, Nicholas" userId="c52a6687-8685-4323-9ea4-6d311eb2eaf5" providerId="ADAL" clId="{40365AEB-B91A-3440-9391-BA940C41F3DC}" dt="2025-01-31T16:27:31.477" v="1906"/>
          <ac:spMkLst>
            <pc:docMk/>
            <pc:sldMk cId="602005552" sldId="271"/>
            <ac:spMk id="8" creationId="{FCA997A8-F63B-6184-297A-E1B1730CAA5E}"/>
          </ac:spMkLst>
        </pc:spChg>
        <pc:spChg chg="add del mod">
          <ac:chgData name="Wardle, Nicholas" userId="c52a6687-8685-4323-9ea4-6d311eb2eaf5" providerId="ADAL" clId="{40365AEB-B91A-3440-9391-BA940C41F3DC}" dt="2025-01-31T16:22:12.231" v="1599" actId="21"/>
          <ac:spMkLst>
            <pc:docMk/>
            <pc:sldMk cId="602005552" sldId="271"/>
            <ac:spMk id="21" creationId="{E1A6DAED-80D8-92A4-9972-E672C52414FD}"/>
          </ac:spMkLst>
        </pc:spChg>
        <pc:spChg chg="add mod">
          <ac:chgData name="Wardle, Nicholas" userId="c52a6687-8685-4323-9ea4-6d311eb2eaf5" providerId="ADAL" clId="{40365AEB-B91A-3440-9391-BA940C41F3DC}" dt="2025-01-31T16:28:07.197" v="1924" actId="1076"/>
          <ac:spMkLst>
            <pc:docMk/>
            <pc:sldMk cId="602005552" sldId="271"/>
            <ac:spMk id="23" creationId="{9E5C3C63-CDA0-61E8-AA8E-705D3CABC765}"/>
          </ac:spMkLst>
        </pc:spChg>
        <pc:spChg chg="add mod">
          <ac:chgData name="Wardle, Nicholas" userId="c52a6687-8685-4323-9ea4-6d311eb2eaf5" providerId="ADAL" clId="{40365AEB-B91A-3440-9391-BA940C41F3DC}" dt="2025-01-31T16:27:13.347" v="1904" actId="1076"/>
          <ac:spMkLst>
            <pc:docMk/>
            <pc:sldMk cId="602005552" sldId="271"/>
            <ac:spMk id="26" creationId="{35F27219-83B0-045D-1041-8D12AEBF7834}"/>
          </ac:spMkLst>
        </pc:spChg>
        <pc:picChg chg="add del mod">
          <ac:chgData name="Wardle, Nicholas" userId="c52a6687-8685-4323-9ea4-6d311eb2eaf5" providerId="ADAL" clId="{40365AEB-B91A-3440-9391-BA940C41F3DC}" dt="2025-01-31T15:39:37.930" v="83" actId="478"/>
          <ac:picMkLst>
            <pc:docMk/>
            <pc:sldMk cId="602005552" sldId="271"/>
            <ac:picMk id="10" creationId="{A7075768-6FF6-C4DE-887A-D7E795BAFA67}"/>
          </ac:picMkLst>
        </pc:picChg>
        <pc:picChg chg="add del mod">
          <ac:chgData name="Wardle, Nicholas" userId="c52a6687-8685-4323-9ea4-6d311eb2eaf5" providerId="ADAL" clId="{40365AEB-B91A-3440-9391-BA940C41F3DC}" dt="2025-01-31T15:39:38.329" v="84" actId="478"/>
          <ac:picMkLst>
            <pc:docMk/>
            <pc:sldMk cId="602005552" sldId="271"/>
            <ac:picMk id="12" creationId="{3A89419B-2822-802C-9E01-D317B1A4FAA2}"/>
          </ac:picMkLst>
        </pc:picChg>
        <pc:picChg chg="add del mod">
          <ac:chgData name="Wardle, Nicholas" userId="c52a6687-8685-4323-9ea4-6d311eb2eaf5" providerId="ADAL" clId="{40365AEB-B91A-3440-9391-BA940C41F3DC}" dt="2025-01-31T15:43:15.144" v="129" actId="478"/>
          <ac:picMkLst>
            <pc:docMk/>
            <pc:sldMk cId="602005552" sldId="271"/>
            <ac:picMk id="14" creationId="{B809D1CF-1E7A-04FB-2A50-1A86E5EDB76C}"/>
          </ac:picMkLst>
        </pc:picChg>
        <pc:picChg chg="add del mod">
          <ac:chgData name="Wardle, Nicholas" userId="c52a6687-8685-4323-9ea4-6d311eb2eaf5" providerId="ADAL" clId="{40365AEB-B91A-3440-9391-BA940C41F3DC}" dt="2025-01-31T15:43:10.917" v="126" actId="478"/>
          <ac:picMkLst>
            <pc:docMk/>
            <pc:sldMk cId="602005552" sldId="271"/>
            <ac:picMk id="16" creationId="{DCF8C3BA-1FE5-72B0-7E59-168A13F154F5}"/>
          </ac:picMkLst>
        </pc:picChg>
        <pc:picChg chg="add mod">
          <ac:chgData name="Wardle, Nicholas" userId="c52a6687-8685-4323-9ea4-6d311eb2eaf5" providerId="ADAL" clId="{40365AEB-B91A-3440-9391-BA940C41F3DC}" dt="2025-01-31T15:43:14.283" v="128" actId="1076"/>
          <ac:picMkLst>
            <pc:docMk/>
            <pc:sldMk cId="602005552" sldId="271"/>
            <ac:picMk id="18" creationId="{1636871A-0399-C24F-CD04-D7422063F34C}"/>
          </ac:picMkLst>
        </pc:picChg>
        <pc:picChg chg="add mod">
          <ac:chgData name="Wardle, Nicholas" userId="c52a6687-8685-4323-9ea4-6d311eb2eaf5" providerId="ADAL" clId="{40365AEB-B91A-3440-9391-BA940C41F3DC}" dt="2025-01-31T15:43:27.336" v="134" actId="1076"/>
          <ac:picMkLst>
            <pc:docMk/>
            <pc:sldMk cId="602005552" sldId="271"/>
            <ac:picMk id="20" creationId="{E30ACA91-2344-7F74-A2C7-ECC1109F1B30}"/>
          </ac:picMkLst>
        </pc:picChg>
        <pc:picChg chg="add del mod">
          <ac:chgData name="Wardle, Nicholas" userId="c52a6687-8685-4323-9ea4-6d311eb2eaf5" providerId="ADAL" clId="{40365AEB-B91A-3440-9391-BA940C41F3DC}" dt="2025-01-31T16:23:59.242" v="1705" actId="21"/>
          <ac:picMkLst>
            <pc:docMk/>
            <pc:sldMk cId="602005552" sldId="271"/>
            <ac:picMk id="22" creationId="{7628814F-2038-A89B-976D-C734F90B2598}"/>
          </ac:picMkLst>
        </pc:picChg>
        <pc:picChg chg="add mod">
          <ac:chgData name="Wardle, Nicholas" userId="c52a6687-8685-4323-9ea4-6d311eb2eaf5" providerId="ADAL" clId="{40365AEB-B91A-3440-9391-BA940C41F3DC}" dt="2025-01-31T16:27:16.048" v="1905" actId="1076"/>
          <ac:picMkLst>
            <pc:docMk/>
            <pc:sldMk cId="602005552" sldId="271"/>
            <ac:picMk id="24" creationId="{7561CC7D-FC62-D8C4-B22F-01E57F0FCA58}"/>
          </ac:picMkLst>
        </pc:picChg>
        <pc:picChg chg="add del">
          <ac:chgData name="Wardle, Nicholas" userId="c52a6687-8685-4323-9ea4-6d311eb2eaf5" providerId="ADAL" clId="{40365AEB-B91A-3440-9391-BA940C41F3DC}" dt="2025-01-31T16:27:33.116" v="1907" actId="21"/>
          <ac:picMkLst>
            <pc:docMk/>
            <pc:sldMk cId="602005552" sldId="271"/>
            <ac:picMk id="27" creationId="{895408AB-BD9E-AE67-CA6B-A0100F549F09}"/>
          </ac:picMkLst>
        </pc:picChg>
      </pc:sldChg>
      <pc:sldChg chg="addSp delSp modSp add mod">
        <pc:chgData name="Wardle, Nicholas" userId="c52a6687-8685-4323-9ea4-6d311eb2eaf5" providerId="ADAL" clId="{40365AEB-B91A-3440-9391-BA940C41F3DC}" dt="2025-01-31T16:28:39.676" v="2026" actId="20577"/>
        <pc:sldMkLst>
          <pc:docMk/>
          <pc:sldMk cId="1208762375" sldId="272"/>
        </pc:sldMkLst>
        <pc:spChg chg="add mod">
          <ac:chgData name="Wardle, Nicholas" userId="c52a6687-8685-4323-9ea4-6d311eb2eaf5" providerId="ADAL" clId="{40365AEB-B91A-3440-9391-BA940C41F3DC}" dt="2025-01-31T16:28:39.676" v="2026" actId="20577"/>
          <ac:spMkLst>
            <pc:docMk/>
            <pc:sldMk cId="1208762375" sldId="272"/>
            <ac:spMk id="11" creationId="{1208BCBC-24FF-E25D-355E-FBE2C49738C5}"/>
          </ac:spMkLst>
        </pc:spChg>
        <pc:picChg chg="add mod">
          <ac:chgData name="Wardle, Nicholas" userId="c52a6687-8685-4323-9ea4-6d311eb2eaf5" providerId="ADAL" clId="{40365AEB-B91A-3440-9391-BA940C41F3DC}" dt="2025-01-31T15:44:34.675" v="152" actId="1076"/>
          <ac:picMkLst>
            <pc:docMk/>
            <pc:sldMk cId="1208762375" sldId="272"/>
            <ac:picMk id="3" creationId="{FD726D36-1A57-21BB-4CD8-079EC802A251}"/>
          </ac:picMkLst>
        </pc:picChg>
        <pc:picChg chg="add mod">
          <ac:chgData name="Wardle, Nicholas" userId="c52a6687-8685-4323-9ea4-6d311eb2eaf5" providerId="ADAL" clId="{40365AEB-B91A-3440-9391-BA940C41F3DC}" dt="2025-01-31T15:44:27.607" v="149" actId="1076"/>
          <ac:picMkLst>
            <pc:docMk/>
            <pc:sldMk cId="1208762375" sldId="272"/>
            <ac:picMk id="9" creationId="{297C4539-CCBA-08DF-0113-0F4F4F57546A}"/>
          </ac:picMkLst>
        </pc:picChg>
        <pc:picChg chg="del">
          <ac:chgData name="Wardle, Nicholas" userId="c52a6687-8685-4323-9ea4-6d311eb2eaf5" providerId="ADAL" clId="{40365AEB-B91A-3440-9391-BA940C41F3DC}" dt="2025-01-31T15:39:36.128" v="81" actId="478"/>
          <ac:picMkLst>
            <pc:docMk/>
            <pc:sldMk cId="1208762375" sldId="272"/>
            <ac:picMk id="10" creationId="{A7075768-6FF6-C4DE-887A-D7E795BAFA67}"/>
          </ac:picMkLst>
        </pc:picChg>
        <pc:picChg chg="del">
          <ac:chgData name="Wardle, Nicholas" userId="c52a6687-8685-4323-9ea4-6d311eb2eaf5" providerId="ADAL" clId="{40365AEB-B91A-3440-9391-BA940C41F3DC}" dt="2025-01-31T15:39:36.497" v="82" actId="478"/>
          <ac:picMkLst>
            <pc:docMk/>
            <pc:sldMk cId="1208762375" sldId="272"/>
            <ac:picMk id="12" creationId="{3A89419B-2822-802C-9E01-D317B1A4FAA2}"/>
          </ac:picMkLst>
        </pc:picChg>
      </pc:sldChg>
      <pc:sldChg chg="addSp delSp modSp new mod">
        <pc:chgData name="Wardle, Nicholas" userId="c52a6687-8685-4323-9ea4-6d311eb2eaf5" providerId="ADAL" clId="{40365AEB-B91A-3440-9391-BA940C41F3DC}" dt="2025-01-31T16:31:26.797" v="2516" actId="113"/>
        <pc:sldMkLst>
          <pc:docMk/>
          <pc:sldMk cId="1953379456" sldId="273"/>
        </pc:sldMkLst>
        <pc:spChg chg="del">
          <ac:chgData name="Wardle, Nicholas" userId="c52a6687-8685-4323-9ea4-6d311eb2eaf5" providerId="ADAL" clId="{40365AEB-B91A-3440-9391-BA940C41F3DC}" dt="2025-01-31T15:48:23.468" v="177" actId="478"/>
          <ac:spMkLst>
            <pc:docMk/>
            <pc:sldMk cId="1953379456" sldId="273"/>
            <ac:spMk id="2" creationId="{3ED0B8D0-3053-7298-9BB7-E974969F647D}"/>
          </ac:spMkLst>
        </pc:spChg>
        <pc:spChg chg="del">
          <ac:chgData name="Wardle, Nicholas" userId="c52a6687-8685-4323-9ea4-6d311eb2eaf5" providerId="ADAL" clId="{40365AEB-B91A-3440-9391-BA940C41F3DC}" dt="2025-01-31T15:48:25.302" v="179" actId="478"/>
          <ac:spMkLst>
            <pc:docMk/>
            <pc:sldMk cId="1953379456" sldId="273"/>
            <ac:spMk id="3" creationId="{D74F0D3B-3450-3416-B609-34AAC07303AF}"/>
          </ac:spMkLst>
        </pc:spChg>
        <pc:spChg chg="del">
          <ac:chgData name="Wardle, Nicholas" userId="c52a6687-8685-4323-9ea4-6d311eb2eaf5" providerId="ADAL" clId="{40365AEB-B91A-3440-9391-BA940C41F3DC}" dt="2025-01-31T15:48:21.949" v="176" actId="478"/>
          <ac:spMkLst>
            <pc:docMk/>
            <pc:sldMk cId="1953379456" sldId="273"/>
            <ac:spMk id="7" creationId="{93EC9C07-1DD2-0980-1394-6F9F93AF3135}"/>
          </ac:spMkLst>
        </pc:spChg>
        <pc:spChg chg="add mod">
          <ac:chgData name="Wardle, Nicholas" userId="c52a6687-8685-4323-9ea4-6d311eb2eaf5" providerId="ADAL" clId="{40365AEB-B91A-3440-9391-BA940C41F3DC}" dt="2025-01-31T15:48:23.826" v="178"/>
          <ac:spMkLst>
            <pc:docMk/>
            <pc:sldMk cId="1953379456" sldId="273"/>
            <ac:spMk id="8" creationId="{402C5E4B-2853-38B7-5A10-3A1D60605DEF}"/>
          </ac:spMkLst>
        </pc:spChg>
        <pc:spChg chg="add mod">
          <ac:chgData name="Wardle, Nicholas" userId="c52a6687-8685-4323-9ea4-6d311eb2eaf5" providerId="ADAL" clId="{40365AEB-B91A-3440-9391-BA940C41F3DC}" dt="2025-01-31T16:31:26.797" v="2516" actId="113"/>
          <ac:spMkLst>
            <pc:docMk/>
            <pc:sldMk cId="1953379456" sldId="273"/>
            <ac:spMk id="13" creationId="{6FEDF41F-129A-271F-F5A7-BC998599C0D3}"/>
          </ac:spMkLst>
        </pc:spChg>
        <pc:picChg chg="add del mod">
          <ac:chgData name="Wardle, Nicholas" userId="c52a6687-8685-4323-9ea4-6d311eb2eaf5" providerId="ADAL" clId="{40365AEB-B91A-3440-9391-BA940C41F3DC}" dt="2025-01-31T16:29:21.686" v="2077" actId="478"/>
          <ac:picMkLst>
            <pc:docMk/>
            <pc:sldMk cId="1953379456" sldId="273"/>
            <ac:picMk id="10" creationId="{F761382B-C555-5A83-D56F-F44F8AD610C2}"/>
          </ac:picMkLst>
        </pc:picChg>
        <pc:picChg chg="add mod">
          <ac:chgData name="Wardle, Nicholas" userId="c52a6687-8685-4323-9ea4-6d311eb2eaf5" providerId="ADAL" clId="{40365AEB-B91A-3440-9391-BA940C41F3DC}" dt="2025-01-31T16:29:29.908" v="2081" actId="1076"/>
          <ac:picMkLst>
            <pc:docMk/>
            <pc:sldMk cId="1953379456" sldId="273"/>
            <ac:picMk id="12" creationId="{EE6EB09A-BA8B-1B6E-FF5E-05CADA6D50B3}"/>
          </ac:picMkLst>
        </pc:picChg>
        <pc:picChg chg="add mod">
          <ac:chgData name="Wardle, Nicholas" userId="c52a6687-8685-4323-9ea4-6d311eb2eaf5" providerId="ADAL" clId="{40365AEB-B91A-3440-9391-BA940C41F3DC}" dt="2025-01-31T16:30:41.414" v="2302" actId="1076"/>
          <ac:picMkLst>
            <pc:docMk/>
            <pc:sldMk cId="1953379456" sldId="273"/>
            <ac:picMk id="14" creationId="{DC9DD94B-34F4-99FF-9EBC-E79428D87B92}"/>
          </ac:picMkLst>
        </pc:picChg>
      </pc:sldChg>
      <pc:sldChg chg="addSp delSp modSp new mod">
        <pc:chgData name="Wardle, Nicholas" userId="c52a6687-8685-4323-9ea4-6d311eb2eaf5" providerId="ADAL" clId="{40365AEB-B91A-3440-9391-BA940C41F3DC}" dt="2025-01-31T16:23:11.303" v="1613" actId="14100"/>
        <pc:sldMkLst>
          <pc:docMk/>
          <pc:sldMk cId="49830474" sldId="274"/>
        </pc:sldMkLst>
        <pc:spChg chg="del">
          <ac:chgData name="Wardle, Nicholas" userId="c52a6687-8685-4323-9ea4-6d311eb2eaf5" providerId="ADAL" clId="{40365AEB-B91A-3440-9391-BA940C41F3DC}" dt="2025-01-31T15:45:28.585" v="155" actId="478"/>
          <ac:spMkLst>
            <pc:docMk/>
            <pc:sldMk cId="49830474" sldId="274"/>
            <ac:spMk id="2" creationId="{8284C12C-525F-9EE2-4E65-7F41278C11D0}"/>
          </ac:spMkLst>
        </pc:spChg>
        <pc:spChg chg="del">
          <ac:chgData name="Wardle, Nicholas" userId="c52a6687-8685-4323-9ea4-6d311eb2eaf5" providerId="ADAL" clId="{40365AEB-B91A-3440-9391-BA940C41F3DC}" dt="2025-01-31T15:45:32.589" v="158" actId="478"/>
          <ac:spMkLst>
            <pc:docMk/>
            <pc:sldMk cId="49830474" sldId="274"/>
            <ac:spMk id="3" creationId="{9F3EBDE0-878C-8B47-B6DE-D976F7F7E1CB}"/>
          </ac:spMkLst>
        </pc:spChg>
        <pc:spChg chg="del">
          <ac:chgData name="Wardle, Nicholas" userId="c52a6687-8685-4323-9ea4-6d311eb2eaf5" providerId="ADAL" clId="{40365AEB-B91A-3440-9391-BA940C41F3DC}" dt="2025-01-31T15:45:30.361" v="156" actId="478"/>
          <ac:spMkLst>
            <pc:docMk/>
            <pc:sldMk cId="49830474" sldId="274"/>
            <ac:spMk id="7" creationId="{615F27F1-37E4-B056-4022-43439B6A0D42}"/>
          </ac:spMkLst>
        </pc:spChg>
        <pc:spChg chg="add mod">
          <ac:chgData name="Wardle, Nicholas" userId="c52a6687-8685-4323-9ea4-6d311eb2eaf5" providerId="ADAL" clId="{40365AEB-B91A-3440-9391-BA940C41F3DC}" dt="2025-01-31T15:45:30.887" v="157"/>
          <ac:spMkLst>
            <pc:docMk/>
            <pc:sldMk cId="49830474" sldId="274"/>
            <ac:spMk id="8" creationId="{6002402B-B0D7-2452-3F4E-0097838E00C5}"/>
          </ac:spMkLst>
        </pc:spChg>
        <pc:spChg chg="add mod">
          <ac:chgData name="Wardle, Nicholas" userId="c52a6687-8685-4323-9ea4-6d311eb2eaf5" providerId="ADAL" clId="{40365AEB-B91A-3440-9391-BA940C41F3DC}" dt="2025-01-31T16:13:07.730" v="904" actId="113"/>
          <ac:spMkLst>
            <pc:docMk/>
            <pc:sldMk cId="49830474" sldId="274"/>
            <ac:spMk id="11" creationId="{B97476EB-56BA-E66E-7736-776B49CE6229}"/>
          </ac:spMkLst>
        </pc:spChg>
        <pc:picChg chg="add mod">
          <ac:chgData name="Wardle, Nicholas" userId="c52a6687-8685-4323-9ea4-6d311eb2eaf5" providerId="ADAL" clId="{40365AEB-B91A-3440-9391-BA940C41F3DC}" dt="2025-01-31T15:46:59.340" v="165" actId="1076"/>
          <ac:picMkLst>
            <pc:docMk/>
            <pc:sldMk cId="49830474" sldId="274"/>
            <ac:picMk id="10" creationId="{0D76D918-9D95-2779-D021-24929D9ECFBC}"/>
          </ac:picMkLst>
        </pc:picChg>
        <pc:picChg chg="add del mod">
          <ac:chgData name="Wardle, Nicholas" userId="c52a6687-8685-4323-9ea4-6d311eb2eaf5" providerId="ADAL" clId="{40365AEB-B91A-3440-9391-BA940C41F3DC}" dt="2025-01-31T16:23:08.818" v="1611" actId="478"/>
          <ac:picMkLst>
            <pc:docMk/>
            <pc:sldMk cId="49830474" sldId="274"/>
            <ac:picMk id="12" creationId="{88FC44DB-4461-444A-792C-42779DA6C55C}"/>
          </ac:picMkLst>
        </pc:picChg>
        <pc:picChg chg="add del mod">
          <ac:chgData name="Wardle, Nicholas" userId="c52a6687-8685-4323-9ea4-6d311eb2eaf5" providerId="ADAL" clId="{40365AEB-B91A-3440-9391-BA940C41F3DC}" dt="2025-01-31T16:22:46.892" v="1606" actId="478"/>
          <ac:picMkLst>
            <pc:docMk/>
            <pc:sldMk cId="49830474" sldId="274"/>
            <ac:picMk id="13" creationId="{640B4DC4-64FC-E09A-2D31-B56765F17A5B}"/>
          </ac:picMkLst>
        </pc:picChg>
        <pc:picChg chg="add mod">
          <ac:chgData name="Wardle, Nicholas" userId="c52a6687-8685-4323-9ea4-6d311eb2eaf5" providerId="ADAL" clId="{40365AEB-B91A-3440-9391-BA940C41F3DC}" dt="2025-01-31T16:22:50.930" v="1609" actId="1076"/>
          <ac:picMkLst>
            <pc:docMk/>
            <pc:sldMk cId="49830474" sldId="274"/>
            <ac:picMk id="14" creationId="{85E0C0C2-8A3D-1682-A76F-E7D50394F253}"/>
          </ac:picMkLst>
        </pc:picChg>
        <pc:picChg chg="add mod">
          <ac:chgData name="Wardle, Nicholas" userId="c52a6687-8685-4323-9ea4-6d311eb2eaf5" providerId="ADAL" clId="{40365AEB-B91A-3440-9391-BA940C41F3DC}" dt="2025-01-31T16:23:11.303" v="1613" actId="14100"/>
          <ac:picMkLst>
            <pc:docMk/>
            <pc:sldMk cId="49830474" sldId="274"/>
            <ac:picMk id="15" creationId="{3800FB44-298C-1EE1-D038-5ADFBDB7CCDF}"/>
          </ac:picMkLst>
        </pc:picChg>
      </pc:sldChg>
      <pc:sldChg chg="addSp delSp modSp add mod">
        <pc:chgData name="Wardle, Nicholas" userId="c52a6687-8685-4323-9ea4-6d311eb2eaf5" providerId="ADAL" clId="{40365AEB-B91A-3440-9391-BA940C41F3DC}" dt="2025-01-31T16:29:00.106" v="2076" actId="20577"/>
        <pc:sldMkLst>
          <pc:docMk/>
          <pc:sldMk cId="2795347531" sldId="275"/>
        </pc:sldMkLst>
        <pc:spChg chg="add mod">
          <ac:chgData name="Wardle, Nicholas" userId="c52a6687-8685-4323-9ea4-6d311eb2eaf5" providerId="ADAL" clId="{40365AEB-B91A-3440-9391-BA940C41F3DC}" dt="2025-01-31T16:29:00.106" v="2076" actId="20577"/>
          <ac:spMkLst>
            <pc:docMk/>
            <pc:sldMk cId="2795347531" sldId="275"/>
            <ac:spMk id="10" creationId="{94693E07-30D1-BE8B-C3A1-205912BFE58F}"/>
          </ac:spMkLst>
        </pc:spChg>
        <pc:picChg chg="del">
          <ac:chgData name="Wardle, Nicholas" userId="c52a6687-8685-4323-9ea4-6d311eb2eaf5" providerId="ADAL" clId="{40365AEB-B91A-3440-9391-BA940C41F3DC}" dt="2025-01-31T15:48:01.180" v="168" actId="478"/>
          <ac:picMkLst>
            <pc:docMk/>
            <pc:sldMk cId="2795347531" sldId="275"/>
            <ac:picMk id="3" creationId="{FD726D36-1A57-21BB-4CD8-079EC802A251}"/>
          </ac:picMkLst>
        </pc:picChg>
        <pc:picChg chg="add mod">
          <ac:chgData name="Wardle, Nicholas" userId="c52a6687-8685-4323-9ea4-6d311eb2eaf5" providerId="ADAL" clId="{40365AEB-B91A-3440-9391-BA940C41F3DC}" dt="2025-01-31T15:48:15.313" v="175" actId="1076"/>
          <ac:picMkLst>
            <pc:docMk/>
            <pc:sldMk cId="2795347531" sldId="275"/>
            <ac:picMk id="7" creationId="{2E845125-CBC6-4060-9A23-3CF939E4F814}"/>
          </ac:picMkLst>
        </pc:picChg>
        <pc:picChg chg="del">
          <ac:chgData name="Wardle, Nicholas" userId="c52a6687-8685-4323-9ea4-6d311eb2eaf5" providerId="ADAL" clId="{40365AEB-B91A-3440-9391-BA940C41F3DC}" dt="2025-01-31T15:48:00.756" v="167" actId="478"/>
          <ac:picMkLst>
            <pc:docMk/>
            <pc:sldMk cId="2795347531" sldId="275"/>
            <ac:picMk id="9" creationId="{297C4539-CCBA-08DF-0113-0F4F4F57546A}"/>
          </ac:picMkLst>
        </pc:picChg>
      </pc:sldChg>
      <pc:sldChg chg="addSp delSp modSp add mod">
        <pc:chgData name="Wardle, Nicholas" userId="c52a6687-8685-4323-9ea4-6d311eb2eaf5" providerId="ADAL" clId="{40365AEB-B91A-3440-9391-BA940C41F3DC}" dt="2025-01-31T16:18:56.048" v="1378" actId="20577"/>
        <pc:sldMkLst>
          <pc:docMk/>
          <pc:sldMk cId="1529703239" sldId="276"/>
        </pc:sldMkLst>
        <pc:spChg chg="add mod">
          <ac:chgData name="Wardle, Nicholas" userId="c52a6687-8685-4323-9ea4-6d311eb2eaf5" providerId="ADAL" clId="{40365AEB-B91A-3440-9391-BA940C41F3DC}" dt="2025-01-31T16:18:56.048" v="1378" actId="20577"/>
          <ac:spMkLst>
            <pc:docMk/>
            <pc:sldMk cId="1529703239" sldId="276"/>
            <ac:spMk id="17" creationId="{0414A725-FF98-6074-75F9-0C1F36361B2E}"/>
          </ac:spMkLst>
        </pc:spChg>
        <pc:picChg chg="add mod">
          <ac:chgData name="Wardle, Nicholas" userId="c52a6687-8685-4323-9ea4-6d311eb2eaf5" providerId="ADAL" clId="{40365AEB-B91A-3440-9391-BA940C41F3DC}" dt="2025-01-31T16:08:37.207" v="443" actId="1076"/>
          <ac:picMkLst>
            <pc:docMk/>
            <pc:sldMk cId="1529703239" sldId="276"/>
            <ac:picMk id="11" creationId="{736349F9-E950-FE0C-4A33-AA2F2B89D6A5}"/>
          </ac:picMkLst>
        </pc:picChg>
        <pc:picChg chg="add del">
          <ac:chgData name="Wardle, Nicholas" userId="c52a6687-8685-4323-9ea4-6d311eb2eaf5" providerId="ADAL" clId="{40365AEB-B91A-3440-9391-BA940C41F3DC}" dt="2025-01-31T16:08:14.869" v="433" actId="478"/>
          <ac:picMkLst>
            <pc:docMk/>
            <pc:sldMk cId="1529703239" sldId="276"/>
            <ac:picMk id="12" creationId="{CECF05AE-59C1-1E41-4BB8-57E25DBE0E20}"/>
          </ac:picMkLst>
        </pc:picChg>
        <pc:picChg chg="add mod">
          <ac:chgData name="Wardle, Nicholas" userId="c52a6687-8685-4323-9ea4-6d311eb2eaf5" providerId="ADAL" clId="{40365AEB-B91A-3440-9391-BA940C41F3DC}" dt="2025-01-31T16:10:11.871" v="716" actId="1076"/>
          <ac:picMkLst>
            <pc:docMk/>
            <pc:sldMk cId="1529703239" sldId="276"/>
            <ac:picMk id="16" creationId="{11F879C6-DB3F-6AB3-6774-EEE7289884F4}"/>
          </ac:picMkLst>
        </pc:picChg>
      </pc:sldChg>
      <pc:sldChg chg="addSp modSp add mod">
        <pc:chgData name="Wardle, Nicholas" userId="c52a6687-8685-4323-9ea4-6d311eb2eaf5" providerId="ADAL" clId="{40365AEB-B91A-3440-9391-BA940C41F3DC}" dt="2025-01-31T16:27:57.261" v="1923" actId="1582"/>
        <pc:sldMkLst>
          <pc:docMk/>
          <pc:sldMk cId="3717814714" sldId="277"/>
        </pc:sldMkLst>
        <pc:spChg chg="add mod">
          <ac:chgData name="Wardle, Nicholas" userId="c52a6687-8685-4323-9ea4-6d311eb2eaf5" providerId="ADAL" clId="{40365AEB-B91A-3440-9391-BA940C41F3DC}" dt="2025-01-31T16:17:55.228" v="1273"/>
          <ac:spMkLst>
            <pc:docMk/>
            <pc:sldMk cId="3717814714" sldId="277"/>
            <ac:spMk id="3" creationId="{ED03C597-CED9-1DAD-7B56-13768FFA61A1}"/>
          </ac:spMkLst>
        </pc:spChg>
        <pc:spChg chg="add mod">
          <ac:chgData name="Wardle, Nicholas" userId="c52a6687-8685-4323-9ea4-6d311eb2eaf5" providerId="ADAL" clId="{40365AEB-B91A-3440-9391-BA940C41F3DC}" dt="2025-01-31T16:17:55.228" v="1273"/>
          <ac:spMkLst>
            <pc:docMk/>
            <pc:sldMk cId="3717814714" sldId="277"/>
            <ac:spMk id="7" creationId="{F718B026-E5B7-766A-2183-1EEDAF4D3106}"/>
          </ac:spMkLst>
        </pc:spChg>
        <pc:spChg chg="add mod">
          <ac:chgData name="Wardle, Nicholas" userId="c52a6687-8685-4323-9ea4-6d311eb2eaf5" providerId="ADAL" clId="{40365AEB-B91A-3440-9391-BA940C41F3DC}" dt="2025-01-31T16:17:55.228" v="1273"/>
          <ac:spMkLst>
            <pc:docMk/>
            <pc:sldMk cId="3717814714" sldId="277"/>
            <ac:spMk id="8" creationId="{54FBF278-9570-709A-D40B-B7A6F9712BF9}"/>
          </ac:spMkLst>
        </pc:spChg>
        <pc:spChg chg="add mod">
          <ac:chgData name="Wardle, Nicholas" userId="c52a6687-8685-4323-9ea4-6d311eb2eaf5" providerId="ADAL" clId="{40365AEB-B91A-3440-9391-BA940C41F3DC}" dt="2025-01-31T16:17:55.228" v="1273"/>
          <ac:spMkLst>
            <pc:docMk/>
            <pc:sldMk cId="3717814714" sldId="277"/>
            <ac:spMk id="9" creationId="{CD93EA08-B0A6-6E5D-1E6C-2A4F783FB568}"/>
          </ac:spMkLst>
        </pc:spChg>
        <pc:spChg chg="add mod">
          <ac:chgData name="Wardle, Nicholas" userId="c52a6687-8685-4323-9ea4-6d311eb2eaf5" providerId="ADAL" clId="{40365AEB-B91A-3440-9391-BA940C41F3DC}" dt="2025-01-31T16:19:39.952" v="1534" actId="1076"/>
          <ac:spMkLst>
            <pc:docMk/>
            <pc:sldMk cId="3717814714" sldId="277"/>
            <ac:spMk id="15" creationId="{531A77B1-BBEC-3CD6-D1A6-E383789F0FD5}"/>
          </ac:spMkLst>
        </pc:spChg>
        <pc:picChg chg="add mod">
          <ac:chgData name="Wardle, Nicholas" userId="c52a6687-8685-4323-9ea4-6d311eb2eaf5" providerId="ADAL" clId="{40365AEB-B91A-3440-9391-BA940C41F3DC}" dt="2025-01-31T16:27:43.073" v="1911" actId="1076"/>
          <ac:picMkLst>
            <pc:docMk/>
            <pc:sldMk cId="3717814714" sldId="277"/>
            <ac:picMk id="31" creationId="{5CDC14AC-1D82-A137-8D72-1A287B031B88}"/>
          </ac:picMkLst>
        </pc:picChg>
        <pc:cxnChg chg="add mod">
          <ac:chgData name="Wardle, Nicholas" userId="c52a6687-8685-4323-9ea4-6d311eb2eaf5" providerId="ADAL" clId="{40365AEB-B91A-3440-9391-BA940C41F3DC}" dt="2025-01-31T16:18:12.159" v="1284" actId="1582"/>
          <ac:cxnSpMkLst>
            <pc:docMk/>
            <pc:sldMk cId="3717814714" sldId="277"/>
            <ac:cxnSpMk id="11" creationId="{B96350CF-E8C1-DFE2-9AD4-558460F3DCE9}"/>
          </ac:cxnSpMkLst>
        </pc:cxnChg>
        <pc:cxnChg chg="add mod">
          <ac:chgData name="Wardle, Nicholas" userId="c52a6687-8685-4323-9ea4-6d311eb2eaf5" providerId="ADAL" clId="{40365AEB-B91A-3440-9391-BA940C41F3DC}" dt="2025-01-31T16:18:20.802" v="1291" actId="1036"/>
          <ac:cxnSpMkLst>
            <pc:docMk/>
            <pc:sldMk cId="3717814714" sldId="277"/>
            <ac:cxnSpMk id="12" creationId="{08E9F734-E4AE-340B-D358-58C9D6DF6D56}"/>
          </ac:cxnSpMkLst>
        </pc:cxnChg>
        <pc:cxnChg chg="add mod">
          <ac:chgData name="Wardle, Nicholas" userId="c52a6687-8685-4323-9ea4-6d311eb2eaf5" providerId="ADAL" clId="{40365AEB-B91A-3440-9391-BA940C41F3DC}" dt="2025-01-31T16:20:25.902" v="1543" actId="14100"/>
          <ac:cxnSpMkLst>
            <pc:docMk/>
            <pc:sldMk cId="3717814714" sldId="277"/>
            <ac:cxnSpMk id="16" creationId="{B5522EA8-8728-8A0C-97D0-123C213BBBD4}"/>
          </ac:cxnSpMkLst>
        </pc:cxnChg>
        <pc:cxnChg chg="add mod">
          <ac:chgData name="Wardle, Nicholas" userId="c52a6687-8685-4323-9ea4-6d311eb2eaf5" providerId="ADAL" clId="{40365AEB-B91A-3440-9391-BA940C41F3DC}" dt="2025-01-31T16:20:18.934" v="1541" actId="693"/>
          <ac:cxnSpMkLst>
            <pc:docMk/>
            <pc:sldMk cId="3717814714" sldId="277"/>
            <ac:cxnSpMk id="20" creationId="{BAE3783E-EFA4-CBB9-789D-DE9FFF460847}"/>
          </ac:cxnSpMkLst>
        </pc:cxnChg>
        <pc:cxnChg chg="add mod">
          <ac:chgData name="Wardle, Nicholas" userId="c52a6687-8685-4323-9ea4-6d311eb2eaf5" providerId="ADAL" clId="{40365AEB-B91A-3440-9391-BA940C41F3DC}" dt="2025-01-31T16:20:46.590" v="1550" actId="14100"/>
          <ac:cxnSpMkLst>
            <pc:docMk/>
            <pc:sldMk cId="3717814714" sldId="277"/>
            <ac:cxnSpMk id="23" creationId="{277BBC96-B85E-9EAA-EBF3-440936D67C6F}"/>
          </ac:cxnSpMkLst>
        </pc:cxnChg>
        <pc:cxnChg chg="add mod">
          <ac:chgData name="Wardle, Nicholas" userId="c52a6687-8685-4323-9ea4-6d311eb2eaf5" providerId="ADAL" clId="{40365AEB-B91A-3440-9391-BA940C41F3DC}" dt="2025-01-31T16:20:52.579" v="1557" actId="1036"/>
          <ac:cxnSpMkLst>
            <pc:docMk/>
            <pc:sldMk cId="3717814714" sldId="277"/>
            <ac:cxnSpMk id="26" creationId="{4D393BD6-9603-8229-602F-C9BCC23F0F25}"/>
          </ac:cxnSpMkLst>
        </pc:cxnChg>
        <pc:cxnChg chg="add mod">
          <ac:chgData name="Wardle, Nicholas" userId="c52a6687-8685-4323-9ea4-6d311eb2eaf5" providerId="ADAL" clId="{40365AEB-B91A-3440-9391-BA940C41F3DC}" dt="2025-01-31T16:27:57.261" v="1923" actId="1582"/>
          <ac:cxnSpMkLst>
            <pc:docMk/>
            <pc:sldMk cId="3717814714" sldId="277"/>
            <ac:cxnSpMk id="33" creationId="{72A66751-2EC0-12E0-B54D-D533ECC3A265}"/>
          </ac:cxnSpMkLst>
        </pc:cxnChg>
      </pc:sldChg>
      <pc:sldChg chg="addSp delSp modSp new mod">
        <pc:chgData name="Wardle, Nicholas" userId="c52a6687-8685-4323-9ea4-6d311eb2eaf5" providerId="ADAL" clId="{40365AEB-B91A-3440-9391-BA940C41F3DC}" dt="2025-01-31T16:25:52.771" v="1831" actId="1076"/>
        <pc:sldMkLst>
          <pc:docMk/>
          <pc:sldMk cId="2249033363" sldId="278"/>
        </pc:sldMkLst>
        <pc:spChg chg="del">
          <ac:chgData name="Wardle, Nicholas" userId="c52a6687-8685-4323-9ea4-6d311eb2eaf5" providerId="ADAL" clId="{40365AEB-B91A-3440-9391-BA940C41F3DC}" dt="2025-01-31T16:23:24.941" v="1614" actId="478"/>
          <ac:spMkLst>
            <pc:docMk/>
            <pc:sldMk cId="2249033363" sldId="278"/>
            <ac:spMk id="2" creationId="{1A529A73-5514-054A-6816-1DD1EB6EBCA4}"/>
          </ac:spMkLst>
        </pc:spChg>
        <pc:spChg chg="del">
          <ac:chgData name="Wardle, Nicholas" userId="c52a6687-8685-4323-9ea4-6d311eb2eaf5" providerId="ADAL" clId="{40365AEB-B91A-3440-9391-BA940C41F3DC}" dt="2025-01-31T16:22:22.681" v="1602" actId="478"/>
          <ac:spMkLst>
            <pc:docMk/>
            <pc:sldMk cId="2249033363" sldId="278"/>
            <ac:spMk id="3" creationId="{699B55AC-3AC8-D1B5-50CD-0FC4097BAA0F}"/>
          </ac:spMkLst>
        </pc:spChg>
        <pc:spChg chg="del">
          <ac:chgData name="Wardle, Nicholas" userId="c52a6687-8685-4323-9ea4-6d311eb2eaf5" providerId="ADAL" clId="{40365AEB-B91A-3440-9391-BA940C41F3DC}" dt="2025-01-31T16:22:21.175" v="1601" actId="478"/>
          <ac:spMkLst>
            <pc:docMk/>
            <pc:sldMk cId="2249033363" sldId="278"/>
            <ac:spMk id="7" creationId="{916C20EB-9BF6-D7B8-C971-752E8F224BB2}"/>
          </ac:spMkLst>
        </pc:spChg>
        <pc:spChg chg="add mod">
          <ac:chgData name="Wardle, Nicholas" userId="c52a6687-8685-4323-9ea4-6d311eb2eaf5" providerId="ADAL" clId="{40365AEB-B91A-3440-9391-BA940C41F3DC}" dt="2025-01-31T16:23:55.891" v="1704" actId="20577"/>
          <ac:spMkLst>
            <pc:docMk/>
            <pc:sldMk cId="2249033363" sldId="278"/>
            <ac:spMk id="8" creationId="{1EF66D88-A7E7-A152-A3CC-1AE9AA24D023}"/>
          </ac:spMkLst>
        </pc:spChg>
        <pc:spChg chg="add mod">
          <ac:chgData name="Wardle, Nicholas" userId="c52a6687-8685-4323-9ea4-6d311eb2eaf5" providerId="ADAL" clId="{40365AEB-B91A-3440-9391-BA940C41F3DC}" dt="2025-01-31T16:23:25.276" v="1615"/>
          <ac:spMkLst>
            <pc:docMk/>
            <pc:sldMk cId="2249033363" sldId="278"/>
            <ac:spMk id="9" creationId="{E65F842E-809B-FCFF-1C79-4BD202571BF6}"/>
          </ac:spMkLst>
        </pc:spChg>
        <pc:spChg chg="add mod">
          <ac:chgData name="Wardle, Nicholas" userId="c52a6687-8685-4323-9ea4-6d311eb2eaf5" providerId="ADAL" clId="{40365AEB-B91A-3440-9391-BA940C41F3DC}" dt="2025-01-31T16:24:21.709" v="1713" actId="1076"/>
          <ac:spMkLst>
            <pc:docMk/>
            <pc:sldMk cId="2249033363" sldId="278"/>
            <ac:spMk id="12" creationId="{A0E6443D-543D-7849-563E-B50685068E60}"/>
          </ac:spMkLst>
        </pc:spChg>
        <pc:spChg chg="add mod">
          <ac:chgData name="Wardle, Nicholas" userId="c52a6687-8685-4323-9ea4-6d311eb2eaf5" providerId="ADAL" clId="{40365AEB-B91A-3440-9391-BA940C41F3DC}" dt="2025-01-31T16:25:17.010" v="1827" actId="14100"/>
          <ac:spMkLst>
            <pc:docMk/>
            <pc:sldMk cId="2249033363" sldId="278"/>
            <ac:spMk id="13" creationId="{50469ABC-CFD6-BD16-6F56-2E9EDCAE5DBB}"/>
          </ac:spMkLst>
        </pc:spChg>
        <pc:picChg chg="add mod">
          <ac:chgData name="Wardle, Nicholas" userId="c52a6687-8685-4323-9ea4-6d311eb2eaf5" providerId="ADAL" clId="{40365AEB-B91A-3440-9391-BA940C41F3DC}" dt="2025-01-31T16:24:11.322" v="1711" actId="1076"/>
          <ac:picMkLst>
            <pc:docMk/>
            <pc:sldMk cId="2249033363" sldId="278"/>
            <ac:picMk id="10" creationId="{06B80D0B-6364-BD51-6659-B35240155DBA}"/>
          </ac:picMkLst>
        </pc:picChg>
        <pc:picChg chg="add mod">
          <ac:chgData name="Wardle, Nicholas" userId="c52a6687-8685-4323-9ea4-6d311eb2eaf5" providerId="ADAL" clId="{40365AEB-B91A-3440-9391-BA940C41F3DC}" dt="2025-01-31T16:24:10.173" v="1710" actId="1076"/>
          <ac:picMkLst>
            <pc:docMk/>
            <pc:sldMk cId="2249033363" sldId="278"/>
            <ac:picMk id="11" creationId="{A99BA8EC-7F0C-4918-CA38-A364E25DDE47}"/>
          </ac:picMkLst>
        </pc:picChg>
        <pc:picChg chg="add mod">
          <ac:chgData name="Wardle, Nicholas" userId="c52a6687-8685-4323-9ea4-6d311eb2eaf5" providerId="ADAL" clId="{40365AEB-B91A-3440-9391-BA940C41F3DC}" dt="2025-01-31T16:25:52.771" v="1831" actId="1076"/>
          <ac:picMkLst>
            <pc:docMk/>
            <pc:sldMk cId="2249033363" sldId="278"/>
            <ac:picMk id="14" creationId="{B7E7ACB5-73BA-8D0D-F62A-45135554BB4D}"/>
          </ac:picMkLst>
        </pc:picChg>
      </pc:sldChg>
      <pc:sldChg chg="delSp modSp new mod">
        <pc:chgData name="Wardle, Nicholas" userId="c52a6687-8685-4323-9ea4-6d311eb2eaf5" providerId="ADAL" clId="{40365AEB-B91A-3440-9391-BA940C41F3DC}" dt="2025-01-31T16:35:24.406" v="3438" actId="20577"/>
        <pc:sldMkLst>
          <pc:docMk/>
          <pc:sldMk cId="1072726447" sldId="279"/>
        </pc:sldMkLst>
        <pc:spChg chg="mod">
          <ac:chgData name="Wardle, Nicholas" userId="c52a6687-8685-4323-9ea4-6d311eb2eaf5" providerId="ADAL" clId="{40365AEB-B91A-3440-9391-BA940C41F3DC}" dt="2025-01-31T16:31:31.534" v="2524" actId="20577"/>
          <ac:spMkLst>
            <pc:docMk/>
            <pc:sldMk cId="1072726447" sldId="279"/>
            <ac:spMk id="2" creationId="{3ACAFF6D-C769-1E49-3BC2-A5938A64F72A}"/>
          </ac:spMkLst>
        </pc:spChg>
        <pc:spChg chg="mod">
          <ac:chgData name="Wardle, Nicholas" userId="c52a6687-8685-4323-9ea4-6d311eb2eaf5" providerId="ADAL" clId="{40365AEB-B91A-3440-9391-BA940C41F3DC}" dt="2025-01-31T16:35:24.406" v="3438" actId="20577"/>
          <ac:spMkLst>
            <pc:docMk/>
            <pc:sldMk cId="1072726447" sldId="279"/>
            <ac:spMk id="3" creationId="{FF32E922-E260-7C0D-797D-66649ECDACBE}"/>
          </ac:spMkLst>
        </pc:spChg>
        <pc:spChg chg="del">
          <ac:chgData name="Wardle, Nicholas" userId="c52a6687-8685-4323-9ea4-6d311eb2eaf5" providerId="ADAL" clId="{40365AEB-B91A-3440-9391-BA940C41F3DC}" dt="2025-01-31T16:31:33.435" v="2525" actId="478"/>
          <ac:spMkLst>
            <pc:docMk/>
            <pc:sldMk cId="1072726447" sldId="279"/>
            <ac:spMk id="7" creationId="{1C02C333-E661-4F2F-0044-A2C0C9568A1C}"/>
          </ac:spMkLst>
        </pc:spChg>
      </pc:sldChg>
      <pc:sldChg chg="add">
        <pc:chgData name="Wardle, Nicholas" userId="c52a6687-8685-4323-9ea4-6d311eb2eaf5" providerId="ADAL" clId="{40365AEB-B91A-3440-9391-BA940C41F3DC}" dt="2025-01-31T16:35:19.156" v="3437"/>
        <pc:sldMkLst>
          <pc:docMk/>
          <pc:sldMk cId="1459784379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31/01/2025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31/01/2025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31/01/2025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31/01/2025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jp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g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emf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emf"/><Relationship Id="rId5" Type="http://schemas.openxmlformats.org/officeDocument/2006/relationships/image" Target="../media/image6.jp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 dirty="0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 dirty="0"/>
              <a:t>Week 4: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40ED-9129-EB14-E5CF-461EF411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AD831-41AB-16AC-F62D-457102C15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839E5-D28B-9CA2-70E7-A317FA29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DF34-8B66-AAF1-01F6-79E9E2FA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75878-F26C-47AD-49DE-EB84E6C1A0CD}"/>
              </a:ext>
            </a:extLst>
          </p:cNvPr>
          <p:cNvSpPr txBox="1"/>
          <p:nvPr/>
        </p:nvSpPr>
        <p:spPr>
          <a:xfrm>
            <a:off x="440267" y="787400"/>
            <a:ext cx="10786533" cy="3386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400" dirty="0"/>
              <a:t>This construction doesn’t always work …</a:t>
            </a:r>
          </a:p>
          <a:p>
            <a:pPr algn="l">
              <a:lnSpc>
                <a:spcPct val="105000"/>
              </a:lnSpc>
            </a:pPr>
            <a:r>
              <a:rPr lang="en-US" sz="2400" dirty="0">
                <a:solidFill>
                  <a:schemeClr val="tx1"/>
                </a:solidFill>
              </a:rPr>
              <a:t>1. When the sample size is small (cannot apply Wilks’ theorem), we cannot assume the              distribution</a:t>
            </a:r>
          </a:p>
          <a:p>
            <a:pPr algn="l">
              <a:lnSpc>
                <a:spcPct val="105000"/>
              </a:lnSpc>
            </a:pPr>
            <a:r>
              <a:rPr lang="en-US" sz="2400" dirty="0"/>
              <a:t>2. If we have discrete random variables, we may not be able to find critical regions that give us the desired Type-1 error rate 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CF106-DC40-FFB6-3AB7-FBD0502B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563362"/>
            <a:ext cx="723215" cy="352998"/>
          </a:xfrm>
          <a:prstGeom prst="rect">
            <a:avLst/>
          </a:prstGeom>
        </p:spPr>
      </p:pic>
      <p:pic>
        <p:nvPicPr>
          <p:cNvPr id="11" name="Picture 10" descr="A graph showing the value of a value&#10;&#10;Description automatically generated">
            <a:extLst>
              <a:ext uri="{FF2B5EF4-FFF2-40B4-BE49-F238E27FC236}">
                <a16:creationId xmlns:a16="http://schemas.microsoft.com/office/drawing/2014/main" id="{33076CB6-9AF0-8F55-2496-EF99236E8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632232"/>
            <a:ext cx="5588213" cy="3761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56C75-A0FD-62CE-F1DA-DF72369CE31E}"/>
              </a:ext>
            </a:extLst>
          </p:cNvPr>
          <p:cNvSpPr txBox="1"/>
          <p:nvPr/>
        </p:nvSpPr>
        <p:spPr>
          <a:xfrm>
            <a:off x="1151467" y="3369733"/>
            <a:ext cx="3987800" cy="7662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E.G measuring the</a:t>
            </a:r>
            <a:r>
              <a:rPr lang="el-GR" sz="1600" dirty="0">
                <a:solidFill>
                  <a:schemeClr val="tx1"/>
                </a:solidFill>
              </a:rPr>
              <a:t> </a:t>
            </a:r>
            <a:r>
              <a:rPr lang="en-GB" sz="1600" dirty="0">
                <a:solidFill>
                  <a:schemeClr val="tx1"/>
                </a:solidFill>
              </a:rPr>
              <a:t>value of </a:t>
            </a:r>
            <a:r>
              <a:rPr lang="el-GR" sz="1600" dirty="0">
                <a:solidFill>
                  <a:schemeClr val="tx1"/>
                </a:solidFill>
              </a:rPr>
              <a:t>λ </a:t>
            </a:r>
            <a:r>
              <a:rPr lang="en-GB" sz="1600" dirty="0">
                <a:solidFill>
                  <a:schemeClr val="tx1"/>
                </a:solidFill>
              </a:rPr>
              <a:t>in a Poisson process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Assuming Wilks theorem </a:t>
            </a:r>
            <a:r>
              <a:rPr lang="en-US" sz="1600" dirty="0"/>
              <a:t>leads to under</a:t>
            </a:r>
            <a:r>
              <a:rPr lang="el-GR" sz="1600" dirty="0"/>
              <a:t>-</a:t>
            </a:r>
            <a:r>
              <a:rPr lang="en-US" sz="1600" dirty="0"/>
              <a:t>coverage for small </a:t>
            </a:r>
            <a:r>
              <a:rPr lang="el-GR" sz="1600" dirty="0"/>
              <a:t>λ</a:t>
            </a:r>
            <a:endParaRPr lang="en-GB" sz="1600" dirty="0"/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accent4"/>
                </a:solidFill>
              </a:rPr>
              <a:t>Full calculation </a:t>
            </a:r>
            <a:r>
              <a:rPr lang="en-GB" sz="1600" dirty="0">
                <a:solidFill>
                  <a:schemeClr val="tx1"/>
                </a:solidFill>
              </a:rPr>
              <a:t>leads to over-coverage since k is a discrete random variable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10447-7E81-8AC9-D4D4-8F8CC3456F54}"/>
              </a:ext>
            </a:extLst>
          </p:cNvPr>
          <p:cNvSpPr txBox="1"/>
          <p:nvPr/>
        </p:nvSpPr>
        <p:spPr>
          <a:xfrm>
            <a:off x="9467180" y="6018899"/>
            <a:ext cx="506553" cy="3231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l-GR" sz="1600" dirty="0">
                <a:solidFill>
                  <a:schemeClr val="tx1"/>
                </a:solidFill>
              </a:rPr>
              <a:t>λ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FD0250-4B1D-20CC-8633-E9A7A0EE8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176" y="3799459"/>
            <a:ext cx="2432882" cy="7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174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254-E376-9738-204B-DD652BA8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Credible Intervals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B82A-704B-CF7B-765E-6027449C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3B71-21D4-37EE-8BBA-21ED63FB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BF2F7-74AB-5D51-42DB-CD62DB56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5BFBB-27A3-58A7-9CBC-9611233F84AD}"/>
              </a:ext>
            </a:extLst>
          </p:cNvPr>
          <p:cNvSpPr txBox="1"/>
          <p:nvPr/>
        </p:nvSpPr>
        <p:spPr>
          <a:xfrm>
            <a:off x="499533" y="897467"/>
            <a:ext cx="10820400" cy="34459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Bayesian uncertainties come directly from the </a:t>
            </a:r>
            <a:r>
              <a:rPr lang="en-US" b="1" dirty="0"/>
              <a:t>posterior distribution </a:t>
            </a:r>
            <a:r>
              <a:rPr lang="en-US" dirty="0"/>
              <a:t>of the parameter </a:t>
            </a:r>
            <a:r>
              <a:rPr lang="el-GR" dirty="0"/>
              <a:t>θ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1D79C-1568-1D49-722D-861CC5E4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3" y="1366220"/>
            <a:ext cx="7772400" cy="956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FAE40-0B0B-E061-3BC7-749E6C8F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3243791"/>
            <a:ext cx="620699" cy="370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5D96B-A048-9F38-8916-DEFDC4EC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1" y="3876133"/>
            <a:ext cx="1429721" cy="372533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CECF05AE-59C1-1E41-4BB8-57E25DBE0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16" y="2523242"/>
            <a:ext cx="4420261" cy="3953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B3D34A-2B52-A302-2908-7FBBBFFBF16B}"/>
              </a:ext>
            </a:extLst>
          </p:cNvPr>
          <p:cNvSpPr txBox="1"/>
          <p:nvPr/>
        </p:nvSpPr>
        <p:spPr>
          <a:xfrm>
            <a:off x="1434706" y="3199993"/>
            <a:ext cx="4475027" cy="2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Represents our knowledge of </a:t>
            </a:r>
            <a:r>
              <a:rPr lang="el-GR" sz="1600" dirty="0">
                <a:solidFill>
                  <a:schemeClr val="tx1"/>
                </a:solidFill>
              </a:rPr>
              <a:t>θ </a:t>
            </a:r>
            <a:r>
              <a:rPr lang="en-GB" sz="1600" b="1" dirty="0">
                <a:solidFill>
                  <a:schemeClr val="tx1"/>
                </a:solidFill>
              </a:rPr>
              <a:t>before seeing the data </a:t>
            </a:r>
            <a:r>
              <a:rPr lang="en-GB" sz="1600" dirty="0">
                <a:solidFill>
                  <a:schemeClr val="tx1"/>
                </a:solidFill>
              </a:rPr>
              <a:t>(prior probability)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F45CA-4AFA-49A0-BD32-EEBCF31FD66C}"/>
              </a:ext>
            </a:extLst>
          </p:cNvPr>
          <p:cNvSpPr txBox="1"/>
          <p:nvPr/>
        </p:nvSpPr>
        <p:spPr>
          <a:xfrm>
            <a:off x="2023533" y="3866066"/>
            <a:ext cx="4231713" cy="2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Represents our knowledge of 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after seeing the data </a:t>
            </a:r>
            <a:r>
              <a:rPr lang="en-GB" sz="1600" dirty="0">
                <a:solidFill>
                  <a:schemeClr val="tx1"/>
                </a:solidFill>
              </a:rPr>
              <a:t>(posterior probability)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134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4254-E376-9738-204B-DD652BA8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Credible Intervals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1B82A-704B-CF7B-765E-6027449C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3B71-21D4-37EE-8BBA-21ED63FB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BF2F7-74AB-5D51-42DB-CD62DB567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5BFBB-27A3-58A7-9CBC-9611233F84AD}"/>
              </a:ext>
            </a:extLst>
          </p:cNvPr>
          <p:cNvSpPr txBox="1"/>
          <p:nvPr/>
        </p:nvSpPr>
        <p:spPr>
          <a:xfrm>
            <a:off x="499533" y="897467"/>
            <a:ext cx="10820400" cy="34459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Bayesian uncertainties come directly from the </a:t>
            </a:r>
            <a:r>
              <a:rPr lang="en-US" b="1" dirty="0"/>
              <a:t>posterior distribution </a:t>
            </a:r>
            <a:r>
              <a:rPr lang="en-US" dirty="0"/>
              <a:t>of the parameter </a:t>
            </a:r>
            <a:r>
              <a:rPr lang="el-GR" dirty="0"/>
              <a:t>θ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1D79C-1568-1D49-722D-861CC5E41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33" y="1366220"/>
            <a:ext cx="7772400" cy="956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8FAE40-0B0B-E061-3BC7-749E6C8F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33" y="3243791"/>
            <a:ext cx="620699" cy="370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5D96B-A048-9F38-8916-DEFDC4ECD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1" y="3876133"/>
            <a:ext cx="1429721" cy="372533"/>
          </a:xfrm>
          <a:prstGeom prst="rect">
            <a:avLst/>
          </a:prstGeom>
        </p:spPr>
      </p:pic>
      <p:pic>
        <p:nvPicPr>
          <p:cNvPr id="12" name="Picture 11" descr="A graph of a function&#10;&#10;Description automatically generated">
            <a:extLst>
              <a:ext uri="{FF2B5EF4-FFF2-40B4-BE49-F238E27FC236}">
                <a16:creationId xmlns:a16="http://schemas.microsoft.com/office/drawing/2014/main" id="{CECF05AE-59C1-1E41-4BB8-57E25DBE0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16" y="2523242"/>
            <a:ext cx="4420261" cy="3953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B3D34A-2B52-A302-2908-7FBBBFFBF16B}"/>
              </a:ext>
            </a:extLst>
          </p:cNvPr>
          <p:cNvSpPr txBox="1"/>
          <p:nvPr/>
        </p:nvSpPr>
        <p:spPr>
          <a:xfrm>
            <a:off x="1434706" y="3199993"/>
            <a:ext cx="4475027" cy="2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Represents our knowledge of </a:t>
            </a:r>
            <a:r>
              <a:rPr lang="el-GR" sz="1600" dirty="0">
                <a:solidFill>
                  <a:schemeClr val="tx1"/>
                </a:solidFill>
              </a:rPr>
              <a:t>θ </a:t>
            </a:r>
            <a:r>
              <a:rPr lang="en-GB" sz="1600" b="1" dirty="0">
                <a:solidFill>
                  <a:schemeClr val="tx1"/>
                </a:solidFill>
              </a:rPr>
              <a:t>before seeing the data </a:t>
            </a:r>
            <a:r>
              <a:rPr lang="en-GB" sz="1600" dirty="0">
                <a:solidFill>
                  <a:schemeClr val="tx1"/>
                </a:solidFill>
              </a:rPr>
              <a:t>(prior probability)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F45CA-4AFA-49A0-BD32-EEBCF31FD66C}"/>
              </a:ext>
            </a:extLst>
          </p:cNvPr>
          <p:cNvSpPr txBox="1"/>
          <p:nvPr/>
        </p:nvSpPr>
        <p:spPr>
          <a:xfrm>
            <a:off x="2023533" y="3866066"/>
            <a:ext cx="4231713" cy="2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Represents our knowledge of 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b="1" dirty="0">
                <a:solidFill>
                  <a:schemeClr val="tx1"/>
                </a:solidFill>
              </a:rPr>
              <a:t>after seeing the data </a:t>
            </a:r>
            <a:r>
              <a:rPr lang="en-GB" sz="1600" dirty="0">
                <a:solidFill>
                  <a:schemeClr val="tx1"/>
                </a:solidFill>
              </a:rPr>
              <a:t>(posterior probability)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736349F9-E950-FE0C-4A33-AA2F2B89D6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16" y="2505946"/>
            <a:ext cx="4420261" cy="4059150"/>
          </a:xfrm>
          <a:prstGeom prst="rect">
            <a:avLst/>
          </a:prstGeom>
        </p:spPr>
      </p:pic>
      <p:pic>
        <p:nvPicPr>
          <p:cNvPr id="16" name="Picture 15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11F879C6-DB3F-6AB3-6774-EEE728988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026" y="2435321"/>
            <a:ext cx="2710536" cy="11942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4A725-FF98-6074-75F9-0C1F36361B2E}"/>
              </a:ext>
            </a:extLst>
          </p:cNvPr>
          <p:cNvSpPr txBox="1"/>
          <p:nvPr/>
        </p:nvSpPr>
        <p:spPr>
          <a:xfrm>
            <a:off x="529560" y="4743579"/>
            <a:ext cx="5725686" cy="29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The parameter estimate </a:t>
            </a:r>
            <a:r>
              <a:rPr lang="en-GB" sz="1600" dirty="0">
                <a:solidFill>
                  <a:schemeClr val="tx1"/>
                </a:solidFill>
              </a:rPr>
              <a:t>is usually taken as the maximum posterior value (</a:t>
            </a:r>
            <a:r>
              <a:rPr lang="en-GB" sz="1600" dirty="0" err="1">
                <a:solidFill>
                  <a:schemeClr val="tx1"/>
                </a:solidFill>
              </a:rPr>
              <a:t>mpv</a:t>
            </a:r>
            <a:r>
              <a:rPr lang="en-GB" sz="1600" dirty="0">
                <a:solidFill>
                  <a:schemeClr val="tx1"/>
                </a:solidFill>
              </a:rPr>
              <a:t>)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Uncertainties</a:t>
            </a:r>
            <a:r>
              <a:rPr lang="en-GB" sz="1600" dirty="0">
                <a:solidFill>
                  <a:schemeClr val="tx1"/>
                </a:solidFill>
              </a:rPr>
              <a:t> are </a:t>
            </a:r>
            <a:r>
              <a:rPr lang="en-GB" sz="1600" dirty="0"/>
              <a:t>determined by the region of the posterior distribution that contains a fraction </a:t>
            </a:r>
            <a:r>
              <a:rPr lang="el-GR" sz="1600" dirty="0"/>
              <a:t>(</a:t>
            </a:r>
            <a:r>
              <a:rPr lang="en-GB" sz="1600" dirty="0"/>
              <a:t>1-</a:t>
            </a:r>
            <a:r>
              <a:rPr lang="el-GR" sz="1600" dirty="0"/>
              <a:t>α)</a:t>
            </a:r>
            <a:r>
              <a:rPr lang="en-GB" sz="1600" dirty="0"/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032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4752C-E778-4960-1240-600EDF05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CD94-9202-B0D9-C446-A326985B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83562-A229-753D-A6A7-57A74A3E1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002402B-B0D7-2452-3F4E-0097838E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0D76D918-9D95-2779-D021-24929D9EC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7" y="1056528"/>
            <a:ext cx="6348371" cy="5029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7476EB-56BA-E66E-7736-776B49CE6229}"/>
              </a:ext>
            </a:extLst>
          </p:cNvPr>
          <p:cNvSpPr txBox="1"/>
          <p:nvPr/>
        </p:nvSpPr>
        <p:spPr>
          <a:xfrm>
            <a:off x="7001933" y="630044"/>
            <a:ext cx="4682067" cy="17914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Consider an example where we want to measure the decay time of some process </a:t>
            </a:r>
            <a:r>
              <a:rPr lang="el-GR" sz="1600" dirty="0">
                <a:solidFill>
                  <a:schemeClr val="tx1"/>
                </a:solidFill>
              </a:rPr>
              <a:t>τ</a:t>
            </a:r>
          </a:p>
          <a:p>
            <a:pPr algn="l">
              <a:lnSpc>
                <a:spcPct val="105000"/>
              </a:lnSpc>
            </a:pPr>
            <a:endParaRPr lang="el-GR" sz="1600" dirty="0"/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We have </a:t>
            </a:r>
            <a:r>
              <a:rPr lang="en-GB" sz="1600" b="1" dirty="0">
                <a:solidFill>
                  <a:schemeClr val="tx1"/>
                </a:solidFill>
              </a:rPr>
              <a:t>500</a:t>
            </a:r>
            <a:r>
              <a:rPr lang="en-GB" sz="1600" dirty="0">
                <a:solidFill>
                  <a:schemeClr val="tx1"/>
                </a:solidFill>
              </a:rPr>
              <a:t> observations of the decay time t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GB" sz="1600" dirty="0"/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E0C0C2-8A3D-1682-A76F-E7D50394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22" y="3429000"/>
            <a:ext cx="4138578" cy="773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00FB44-298C-1EE1-D038-5ADFBDB7C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416" y="2102173"/>
            <a:ext cx="2904933" cy="8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4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15B3-E973-2BFC-D948-D664C182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(exponential)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B6DA-3EDC-409F-02F7-650B8888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C6FD7-FB40-6A85-1625-05483438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2A870-385D-2F25-4580-74ADA562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pic>
        <p:nvPicPr>
          <p:cNvPr id="17" name="Picture 16" descr="A graph of a graph&#10;&#10;Description automatically generated">
            <a:extLst>
              <a:ext uri="{FF2B5EF4-FFF2-40B4-BE49-F238E27FC236}">
                <a16:creationId xmlns:a16="http://schemas.microsoft.com/office/drawing/2014/main" id="{77850AE3-83FB-CE1F-1D05-3E556C0A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" y="1113583"/>
            <a:ext cx="5761619" cy="4630833"/>
          </a:xfrm>
          <a:prstGeom prst="rect">
            <a:avLst/>
          </a:prstGeom>
        </p:spPr>
      </p:pic>
      <p:pic>
        <p:nvPicPr>
          <p:cNvPr id="19" name="Picture 18" descr="A graph with a line&#10;&#10;Description automatically generated">
            <a:extLst>
              <a:ext uri="{FF2B5EF4-FFF2-40B4-BE49-F238E27FC236}">
                <a16:creationId xmlns:a16="http://schemas.microsoft.com/office/drawing/2014/main" id="{FA63F8B7-43D3-3A73-5B65-BE6454AC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3" y="1113583"/>
            <a:ext cx="5678298" cy="45438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B300CF-1988-0FA7-CD13-CA8E62FAF255}"/>
              </a:ext>
            </a:extLst>
          </p:cNvPr>
          <p:cNvSpPr/>
          <p:nvPr/>
        </p:nvSpPr>
        <p:spPr>
          <a:xfrm>
            <a:off x="6104583" y="1041400"/>
            <a:ext cx="5884217" cy="4703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6B1F20-24FA-9E29-D685-E751228F45E4}"/>
              </a:ext>
            </a:extLst>
          </p:cNvPr>
          <p:cNvSpPr txBox="1"/>
          <p:nvPr/>
        </p:nvSpPr>
        <p:spPr>
          <a:xfrm>
            <a:off x="6255246" y="1278467"/>
            <a:ext cx="5361021" cy="406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A common choice for the prior is a </a:t>
            </a:r>
            <a:r>
              <a:rPr lang="en-US" sz="1600" b="1" dirty="0">
                <a:solidFill>
                  <a:schemeClr val="tx1"/>
                </a:solidFill>
              </a:rPr>
              <a:t>uniform distribution </a:t>
            </a:r>
            <a:r>
              <a:rPr lang="en-US" sz="1600" dirty="0">
                <a:solidFill>
                  <a:schemeClr val="tx1"/>
                </a:solidFill>
              </a:rPr>
              <a:t>over some fixed range 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/>
              <a:t>One way to calculate the posterior is to generate random values (Monte Carlo) according to the </a:t>
            </a:r>
            <a:r>
              <a:rPr lang="en-US" sz="1600" b="1" dirty="0"/>
              <a:t>prior</a:t>
            </a:r>
            <a:r>
              <a:rPr lang="en-US" sz="1600" dirty="0"/>
              <a:t> and fill a histogram with </a:t>
            </a:r>
            <a:r>
              <a:rPr lang="en-US" sz="1600" b="1" dirty="0"/>
              <a:t>weights given by the likelihood function 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D506FC-38C8-6625-076C-B908A26B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982" y="3318934"/>
            <a:ext cx="2733675" cy="838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021B1D-43F3-C063-270E-6C72F84B27F9}"/>
              </a:ext>
            </a:extLst>
          </p:cNvPr>
          <p:cNvSpPr txBox="1"/>
          <p:nvPr/>
        </p:nvSpPr>
        <p:spPr>
          <a:xfrm>
            <a:off x="4436533" y="4343399"/>
            <a:ext cx="999067" cy="499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Prior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216083-C07C-3CFA-6B7C-C9C91D3AE7B0}"/>
              </a:ext>
            </a:extLst>
          </p:cNvPr>
          <p:cNvSpPr txBox="1"/>
          <p:nvPr/>
        </p:nvSpPr>
        <p:spPr>
          <a:xfrm>
            <a:off x="3098800" y="2762572"/>
            <a:ext cx="999067" cy="499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Posterior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240C5B6-D07A-EA5A-D7CC-A639B30D5FB1}"/>
              </a:ext>
            </a:extLst>
          </p:cNvPr>
          <p:cNvSpPr/>
          <p:nvPr/>
        </p:nvSpPr>
        <p:spPr>
          <a:xfrm>
            <a:off x="2937933" y="3090333"/>
            <a:ext cx="289197" cy="448734"/>
          </a:xfrm>
          <a:custGeom>
            <a:avLst/>
            <a:gdLst>
              <a:gd name="connsiteX0" fmla="*/ 287867 w 289197"/>
              <a:gd name="connsiteY0" fmla="*/ 0 h 448734"/>
              <a:gd name="connsiteX1" fmla="*/ 245534 w 289197"/>
              <a:gd name="connsiteY1" fmla="*/ 287867 h 448734"/>
              <a:gd name="connsiteX2" fmla="*/ 0 w 289197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97" h="448734">
                <a:moveTo>
                  <a:pt x="287867" y="0"/>
                </a:moveTo>
                <a:cubicBezTo>
                  <a:pt x="290689" y="106539"/>
                  <a:pt x="293512" y="213078"/>
                  <a:pt x="245534" y="287867"/>
                </a:cubicBezTo>
                <a:cubicBezTo>
                  <a:pt x="197556" y="362656"/>
                  <a:pt x="98778" y="405695"/>
                  <a:pt x="0" y="448734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D78400D-49CA-4507-FFD7-C921CE3F9859}"/>
              </a:ext>
            </a:extLst>
          </p:cNvPr>
          <p:cNvSpPr/>
          <p:nvPr/>
        </p:nvSpPr>
        <p:spPr>
          <a:xfrm>
            <a:off x="4343400" y="4593166"/>
            <a:ext cx="287867" cy="325967"/>
          </a:xfrm>
          <a:custGeom>
            <a:avLst/>
            <a:gdLst>
              <a:gd name="connsiteX0" fmla="*/ 287867 w 289197"/>
              <a:gd name="connsiteY0" fmla="*/ 0 h 448734"/>
              <a:gd name="connsiteX1" fmla="*/ 245534 w 289197"/>
              <a:gd name="connsiteY1" fmla="*/ 287867 h 448734"/>
              <a:gd name="connsiteX2" fmla="*/ 0 w 289197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97" h="448734">
                <a:moveTo>
                  <a:pt x="287867" y="0"/>
                </a:moveTo>
                <a:cubicBezTo>
                  <a:pt x="290689" y="106539"/>
                  <a:pt x="293512" y="213078"/>
                  <a:pt x="245534" y="287867"/>
                </a:cubicBezTo>
                <a:cubicBezTo>
                  <a:pt x="197556" y="362656"/>
                  <a:pt x="98778" y="405695"/>
                  <a:pt x="0" y="448734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959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15B3-E973-2BFC-D948-D664C182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(exponential)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B6DA-3EDC-409F-02F7-650B8888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C6FD7-FB40-6A85-1625-05483438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2A870-385D-2F25-4580-74ADA5626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pic>
        <p:nvPicPr>
          <p:cNvPr id="17" name="Picture 16" descr="A graph of a graph&#10;&#10;Description automatically generated">
            <a:extLst>
              <a:ext uri="{FF2B5EF4-FFF2-40B4-BE49-F238E27FC236}">
                <a16:creationId xmlns:a16="http://schemas.microsoft.com/office/drawing/2014/main" id="{77850AE3-83FB-CE1F-1D05-3E556C0A6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" y="1113583"/>
            <a:ext cx="5761619" cy="4630833"/>
          </a:xfrm>
          <a:prstGeom prst="rect">
            <a:avLst/>
          </a:prstGeom>
        </p:spPr>
      </p:pic>
      <p:pic>
        <p:nvPicPr>
          <p:cNvPr id="19" name="Picture 18" descr="A graph with a line&#10;&#10;Description automatically generated">
            <a:extLst>
              <a:ext uri="{FF2B5EF4-FFF2-40B4-BE49-F238E27FC236}">
                <a16:creationId xmlns:a16="http://schemas.microsoft.com/office/drawing/2014/main" id="{FA63F8B7-43D3-3A73-5B65-BE6454AC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3" y="1113583"/>
            <a:ext cx="5678298" cy="4543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3C597-CED9-1DAD-7B56-13768FFA61A1}"/>
              </a:ext>
            </a:extLst>
          </p:cNvPr>
          <p:cNvSpPr txBox="1"/>
          <p:nvPr/>
        </p:nvSpPr>
        <p:spPr>
          <a:xfrm>
            <a:off x="4436533" y="4343399"/>
            <a:ext cx="999067" cy="499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8B026-E5B7-766A-2183-1EEDAF4D3106}"/>
              </a:ext>
            </a:extLst>
          </p:cNvPr>
          <p:cNvSpPr txBox="1"/>
          <p:nvPr/>
        </p:nvSpPr>
        <p:spPr>
          <a:xfrm>
            <a:off x="3098800" y="2762572"/>
            <a:ext cx="999067" cy="4995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Posterior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4FBF278-9570-709A-D40B-B7A6F9712BF9}"/>
              </a:ext>
            </a:extLst>
          </p:cNvPr>
          <p:cNvSpPr/>
          <p:nvPr/>
        </p:nvSpPr>
        <p:spPr>
          <a:xfrm>
            <a:off x="2937933" y="3090333"/>
            <a:ext cx="289197" cy="448734"/>
          </a:xfrm>
          <a:custGeom>
            <a:avLst/>
            <a:gdLst>
              <a:gd name="connsiteX0" fmla="*/ 287867 w 289197"/>
              <a:gd name="connsiteY0" fmla="*/ 0 h 448734"/>
              <a:gd name="connsiteX1" fmla="*/ 245534 w 289197"/>
              <a:gd name="connsiteY1" fmla="*/ 287867 h 448734"/>
              <a:gd name="connsiteX2" fmla="*/ 0 w 289197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97" h="448734">
                <a:moveTo>
                  <a:pt x="287867" y="0"/>
                </a:moveTo>
                <a:cubicBezTo>
                  <a:pt x="290689" y="106539"/>
                  <a:pt x="293512" y="213078"/>
                  <a:pt x="245534" y="287867"/>
                </a:cubicBezTo>
                <a:cubicBezTo>
                  <a:pt x="197556" y="362656"/>
                  <a:pt x="98778" y="405695"/>
                  <a:pt x="0" y="448734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D93EA08-B0A6-6E5D-1E6C-2A4F783FB568}"/>
              </a:ext>
            </a:extLst>
          </p:cNvPr>
          <p:cNvSpPr/>
          <p:nvPr/>
        </p:nvSpPr>
        <p:spPr>
          <a:xfrm>
            <a:off x="4343400" y="4593166"/>
            <a:ext cx="287867" cy="325967"/>
          </a:xfrm>
          <a:custGeom>
            <a:avLst/>
            <a:gdLst>
              <a:gd name="connsiteX0" fmla="*/ 287867 w 289197"/>
              <a:gd name="connsiteY0" fmla="*/ 0 h 448734"/>
              <a:gd name="connsiteX1" fmla="*/ 245534 w 289197"/>
              <a:gd name="connsiteY1" fmla="*/ 287867 h 448734"/>
              <a:gd name="connsiteX2" fmla="*/ 0 w 289197"/>
              <a:gd name="connsiteY2" fmla="*/ 448734 h 44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97" h="448734">
                <a:moveTo>
                  <a:pt x="287867" y="0"/>
                </a:moveTo>
                <a:cubicBezTo>
                  <a:pt x="290689" y="106539"/>
                  <a:pt x="293512" y="213078"/>
                  <a:pt x="245534" y="287867"/>
                </a:cubicBezTo>
                <a:cubicBezTo>
                  <a:pt x="197556" y="362656"/>
                  <a:pt x="98778" y="405695"/>
                  <a:pt x="0" y="448734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6350CF-E8C1-DFE2-9AD4-558460F3DCE9}"/>
              </a:ext>
            </a:extLst>
          </p:cNvPr>
          <p:cNvCxnSpPr/>
          <p:nvPr/>
        </p:nvCxnSpPr>
        <p:spPr>
          <a:xfrm>
            <a:off x="7052733" y="3141135"/>
            <a:ext cx="153246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E9F734-E4AE-340B-D358-58C9D6DF6D56}"/>
              </a:ext>
            </a:extLst>
          </p:cNvPr>
          <p:cNvCxnSpPr>
            <a:cxnSpLocks/>
          </p:cNvCxnSpPr>
          <p:nvPr/>
        </p:nvCxnSpPr>
        <p:spPr>
          <a:xfrm>
            <a:off x="8568266" y="3141135"/>
            <a:ext cx="0" cy="187959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1A77B1-BBEC-3CD6-D1A6-E383789F0FD5}"/>
              </a:ext>
            </a:extLst>
          </p:cNvPr>
          <p:cNvSpPr txBox="1"/>
          <p:nvPr/>
        </p:nvSpPr>
        <p:spPr>
          <a:xfrm>
            <a:off x="6896267" y="594175"/>
            <a:ext cx="5092533" cy="975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can use the quantiles of the empirical CDF of this weighted histogram to </a:t>
            </a:r>
            <a:r>
              <a:rPr lang="en-US" sz="1600" dirty="0"/>
              <a:t>obtain the </a:t>
            </a:r>
            <a:r>
              <a:rPr lang="en-US" sz="1600" dirty="0" err="1"/>
              <a:t>mpv</a:t>
            </a:r>
            <a:r>
              <a:rPr lang="en-US" sz="1600" dirty="0"/>
              <a:t>, and uncertainties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5522EA8-8728-8A0C-97D0-123C213BBBD4}"/>
              </a:ext>
            </a:extLst>
          </p:cNvPr>
          <p:cNvCxnSpPr>
            <a:cxnSpLocks/>
          </p:cNvCxnSpPr>
          <p:nvPr/>
        </p:nvCxnSpPr>
        <p:spPr>
          <a:xfrm>
            <a:off x="7052732" y="1905001"/>
            <a:ext cx="159173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E3783E-EFA4-CBB9-789D-DE9FFF460847}"/>
              </a:ext>
            </a:extLst>
          </p:cNvPr>
          <p:cNvCxnSpPr>
            <a:cxnSpLocks/>
          </p:cNvCxnSpPr>
          <p:nvPr/>
        </p:nvCxnSpPr>
        <p:spPr>
          <a:xfrm>
            <a:off x="7052731" y="4593166"/>
            <a:ext cx="140546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7BBC96-B85E-9EAA-EBF3-440936D67C6F}"/>
              </a:ext>
            </a:extLst>
          </p:cNvPr>
          <p:cNvCxnSpPr>
            <a:cxnSpLocks/>
          </p:cNvCxnSpPr>
          <p:nvPr/>
        </p:nvCxnSpPr>
        <p:spPr>
          <a:xfrm flipV="1">
            <a:off x="8644467" y="1905001"/>
            <a:ext cx="0" cy="31157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393BD6-9603-8229-602F-C9BCC23F0F25}"/>
              </a:ext>
            </a:extLst>
          </p:cNvPr>
          <p:cNvCxnSpPr>
            <a:cxnSpLocks/>
          </p:cNvCxnSpPr>
          <p:nvPr/>
        </p:nvCxnSpPr>
        <p:spPr>
          <a:xfrm flipV="1">
            <a:off x="8475019" y="4593166"/>
            <a:ext cx="115" cy="42756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CDC14AC-1D82-A137-8D72-1A287B03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854" y="5468599"/>
            <a:ext cx="675226" cy="254433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A66751-2EC0-12E0-B54D-D533ECC3A265}"/>
              </a:ext>
            </a:extLst>
          </p:cNvPr>
          <p:cNvCxnSpPr>
            <a:cxnSpLocks/>
          </p:cNvCxnSpPr>
          <p:nvPr/>
        </p:nvCxnSpPr>
        <p:spPr>
          <a:xfrm flipV="1">
            <a:off x="8585198" y="5325533"/>
            <a:ext cx="0" cy="1345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81471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32BC6-6038-90B9-D84C-FC20F5CF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AA67D-D06B-15C7-6018-9825FB7E3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BE7ED-662D-3675-6C28-04C3F772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F66D88-A7E7-A152-A3CC-1AE9AA24D023}"/>
              </a:ext>
            </a:extLst>
          </p:cNvPr>
          <p:cNvSpPr txBox="1"/>
          <p:nvPr/>
        </p:nvSpPr>
        <p:spPr>
          <a:xfrm>
            <a:off x="583085" y="1305377"/>
            <a:ext cx="7976715" cy="975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An equally valid parameterization of the decay process is to consider the decay rate </a:t>
            </a:r>
            <a:r>
              <a:rPr lang="el-GR" sz="2000" dirty="0">
                <a:solidFill>
                  <a:schemeClr val="tx1"/>
                </a:solidFill>
              </a:rPr>
              <a:t>λ </a:t>
            </a:r>
            <a:r>
              <a:rPr lang="en-GB" sz="2000" dirty="0">
                <a:solidFill>
                  <a:schemeClr val="tx1"/>
                </a:solidFill>
              </a:rPr>
              <a:t>instead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5F842E-809B-FCFF-1C79-4BD20257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B80D0B-6364-BD51-6659-B35240155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544" y="2621159"/>
            <a:ext cx="2649774" cy="477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BA8EC-7F0C-4918-CA38-A364E25D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682" y="2364640"/>
            <a:ext cx="2904933" cy="849664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A0E6443D-543D-7849-563E-B50685068E60}"/>
              </a:ext>
            </a:extLst>
          </p:cNvPr>
          <p:cNvSpPr/>
          <p:nvPr/>
        </p:nvSpPr>
        <p:spPr>
          <a:xfrm>
            <a:off x="5836725" y="2744477"/>
            <a:ext cx="719667" cy="3543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69ABC-CFD6-BD16-6F56-2E9EDCAE5DBB}"/>
              </a:ext>
            </a:extLst>
          </p:cNvPr>
          <p:cNvSpPr txBox="1"/>
          <p:nvPr/>
        </p:nvSpPr>
        <p:spPr>
          <a:xfrm>
            <a:off x="558939" y="3989311"/>
            <a:ext cx="9270861" cy="975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000" dirty="0">
                <a:solidFill>
                  <a:schemeClr val="tx1"/>
                </a:solidFill>
              </a:rPr>
              <a:t>If the prior on </a:t>
            </a:r>
            <a:r>
              <a:rPr lang="el-GR" sz="2000" dirty="0">
                <a:solidFill>
                  <a:schemeClr val="tx1"/>
                </a:solidFill>
              </a:rPr>
              <a:t>τ </a:t>
            </a:r>
            <a:r>
              <a:rPr lang="en-GB" sz="2000" dirty="0">
                <a:solidFill>
                  <a:schemeClr val="tx1"/>
                </a:solidFill>
              </a:rPr>
              <a:t>is uniform distributed, then the prior distribution of </a:t>
            </a:r>
            <a:r>
              <a:rPr lang="el-GR" sz="2000" dirty="0">
                <a:solidFill>
                  <a:schemeClr val="tx1"/>
                </a:solidFill>
              </a:rPr>
              <a:t>λ </a:t>
            </a:r>
            <a:r>
              <a:rPr lang="en-GB" sz="2000" dirty="0"/>
              <a:t>will look like 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E7ACB5-73BA-8D0D-F62A-45135554B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91" y="4643028"/>
            <a:ext cx="1634467" cy="7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33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CF4C-F42F-4B34-A3B4-9585A1AF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BF11-0172-9622-F908-451EA3EF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D79D-D419-0159-950B-CCD3E1E5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A997A8-F63B-6184-297A-E1B1730CA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1636871A-0399-C24F-CD04-D7422063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" y="966628"/>
            <a:ext cx="5684165" cy="4646774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E30ACA91-2344-7F74-A2C7-ECC1109F1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16" y="966628"/>
            <a:ext cx="5756084" cy="46467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5C3C63-CDA0-61E8-AA8E-705D3CABC765}"/>
              </a:ext>
            </a:extLst>
          </p:cNvPr>
          <p:cNvSpPr txBox="1"/>
          <p:nvPr/>
        </p:nvSpPr>
        <p:spPr>
          <a:xfrm>
            <a:off x="6870505" y="501601"/>
            <a:ext cx="5046133" cy="550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Ok, looks sensible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61CC7D-FC62-D8C4-B22F-01E57F0FC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684" y="5558560"/>
            <a:ext cx="1854609" cy="782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F27219-83B0-045D-1041-8D12AEBF7834}"/>
              </a:ext>
            </a:extLst>
          </p:cNvPr>
          <p:cNvSpPr txBox="1"/>
          <p:nvPr/>
        </p:nvSpPr>
        <p:spPr>
          <a:xfrm>
            <a:off x="6727558" y="5760126"/>
            <a:ext cx="2260600" cy="379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5000"/>
              </a:lnSpc>
            </a:pPr>
            <a:r>
              <a:rPr lang="en-US" sz="1800" dirty="0"/>
              <a:t>We also find that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055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CF4C-F42F-4B34-A3B4-9585A1AF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BF11-0172-9622-F908-451EA3EF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D79D-D419-0159-950B-CCD3E1E5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A997A8-F63B-6184-297A-E1B1730CA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3" name="Picture 2" descr="A graph with a green line&#10;&#10;Description automatically generated">
            <a:extLst>
              <a:ext uri="{FF2B5EF4-FFF2-40B4-BE49-F238E27FC236}">
                <a16:creationId xmlns:a16="http://schemas.microsoft.com/office/drawing/2014/main" id="{FD726D36-1A57-21BB-4CD8-079EC802A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831" y="1376282"/>
            <a:ext cx="5466702" cy="4547841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297C4539-CCBA-08DF-0113-0F4F4F575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1" y="1376282"/>
            <a:ext cx="5482370" cy="4513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08BCBC-24FF-E25D-355E-FBE2C49738C5}"/>
              </a:ext>
            </a:extLst>
          </p:cNvPr>
          <p:cNvSpPr txBox="1"/>
          <p:nvPr/>
        </p:nvSpPr>
        <p:spPr>
          <a:xfrm>
            <a:off x="6870505" y="501601"/>
            <a:ext cx="5046133" cy="5503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What if we instead assumed the prior for </a:t>
            </a:r>
            <a:r>
              <a:rPr lang="el-GR" sz="1600" dirty="0">
                <a:solidFill>
                  <a:schemeClr val="tx1"/>
                </a:solidFill>
              </a:rPr>
              <a:t>λ</a:t>
            </a:r>
            <a:r>
              <a:rPr lang="en-GB" sz="1600" dirty="0">
                <a:solidFill>
                  <a:schemeClr val="tx1"/>
                </a:solidFill>
              </a:rPr>
              <a:t> was uniform?</a:t>
            </a:r>
          </a:p>
          <a:p>
            <a:pPr algn="l">
              <a:lnSpc>
                <a:spcPct val="105000"/>
              </a:lnSpc>
            </a:pPr>
            <a:endParaRPr lang="en-GB" sz="1600" dirty="0"/>
          </a:p>
          <a:p>
            <a:pPr algn="l">
              <a:lnSpc>
                <a:spcPct val="105000"/>
              </a:lnSpc>
            </a:pPr>
            <a:r>
              <a:rPr lang="en-GB" sz="1600" dirty="0">
                <a:solidFill>
                  <a:schemeClr val="tx1"/>
                </a:solidFill>
              </a:rPr>
              <a:t>Things don’t change very much!</a:t>
            </a:r>
            <a:r>
              <a:rPr lang="el-GR" sz="1600" dirty="0">
                <a:solidFill>
                  <a:schemeClr val="tx1"/>
                </a:solidFill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623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CF4C-F42F-4B34-A3B4-9585A1AF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ABF11-0172-9622-F908-451EA3EF4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AD79D-D419-0159-950B-CCD3E1E5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A997A8-F63B-6184-297A-E1B1730CA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2E845125-CBC6-4060-9A23-3CF939E4F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7" y="948266"/>
            <a:ext cx="6621106" cy="5259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693E07-30D1-BE8B-C3A1-205912BFE58F}"/>
              </a:ext>
            </a:extLst>
          </p:cNvPr>
          <p:cNvSpPr txBox="1"/>
          <p:nvPr/>
        </p:nvSpPr>
        <p:spPr>
          <a:xfrm>
            <a:off x="6324600" y="1416373"/>
            <a:ext cx="2362373" cy="1397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What if we had fewer events?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Say 10 events?</a:t>
            </a:r>
          </a:p>
        </p:txBody>
      </p:sp>
    </p:spTree>
    <p:extLst>
      <p:ext uri="{BB962C8B-B14F-4D97-AF65-F5344CB8AC3E}">
        <p14:creationId xmlns:p14="http://schemas.microsoft.com/office/powerpoint/2010/main" val="27953475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C35533-37B2-4876-5B0B-6273E74A9300}"/>
              </a:ext>
            </a:extLst>
          </p:cNvPr>
          <p:cNvSpPr/>
          <p:nvPr/>
        </p:nvSpPr>
        <p:spPr>
          <a:xfrm>
            <a:off x="571814" y="908201"/>
            <a:ext cx="106041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In the lectures so far, we have been rather vague about what we mean by an </a:t>
            </a:r>
            <a:r>
              <a:rPr lang="en-GB" b="1" dirty="0"/>
              <a:t>uncertainty</a:t>
            </a:r>
            <a:r>
              <a:rPr lang="en-GB" dirty="0"/>
              <a:t> in a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One very practical definition is the </a:t>
            </a:r>
            <a:r>
              <a:rPr lang="en-GB" b="1" dirty="0"/>
              <a:t>standard deviation of an estimator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Measurement of X,</a:t>
            </a:r>
          </a:p>
          <a:p>
            <a:endParaRPr lang="en-GB" b="1" dirty="0"/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A507B-ABBA-4128-15AE-C20367FD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869" y="3284400"/>
            <a:ext cx="2283883" cy="522680"/>
          </a:xfrm>
          <a:prstGeom prst="rect">
            <a:avLst/>
          </a:prstGeom>
        </p:spPr>
      </p:pic>
      <p:pic>
        <p:nvPicPr>
          <p:cNvPr id="11" name="Picture 1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703F1935-FBAC-CB77-B5F5-6AF3086D9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06" y="1992872"/>
            <a:ext cx="4971037" cy="4400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F4F6F7-9F6E-FB14-932D-4AF0FB933A44}"/>
              </a:ext>
            </a:extLst>
          </p:cNvPr>
          <p:cNvSpPr txBox="1"/>
          <p:nvPr/>
        </p:nvSpPr>
        <p:spPr>
          <a:xfrm>
            <a:off x="8758324" y="1744563"/>
            <a:ext cx="504209" cy="406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779BA-96BC-6AC7-5D66-36480F5B6214}"/>
              </a:ext>
            </a:extLst>
          </p:cNvPr>
          <p:cNvSpPr txBox="1"/>
          <p:nvPr/>
        </p:nvSpPr>
        <p:spPr>
          <a:xfrm>
            <a:off x="8746066" y="1600629"/>
            <a:ext cx="516467" cy="6942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^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5CBF1C-CB8A-B0C0-47D1-E325845C2827}"/>
              </a:ext>
            </a:extLst>
          </p:cNvPr>
          <p:cNvCxnSpPr/>
          <p:nvPr/>
        </p:nvCxnSpPr>
        <p:spPr>
          <a:xfrm>
            <a:off x="8822267" y="4193287"/>
            <a:ext cx="44026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C6B91D2-CEB4-7A5C-7929-6F2F74900B11}"/>
              </a:ext>
            </a:extLst>
          </p:cNvPr>
          <p:cNvSpPr txBox="1"/>
          <p:nvPr/>
        </p:nvSpPr>
        <p:spPr>
          <a:xfrm>
            <a:off x="8921943" y="3851546"/>
            <a:ext cx="1439333" cy="948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l-GR" sz="1600" dirty="0">
                <a:solidFill>
                  <a:schemeClr val="tx1"/>
                </a:solidFill>
              </a:rPr>
              <a:t>σ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92D51-EA4F-DCF7-6D11-E1E279C9A15B}"/>
              </a:ext>
            </a:extLst>
          </p:cNvPr>
          <p:cNvSpPr txBox="1"/>
          <p:nvPr/>
        </p:nvSpPr>
        <p:spPr>
          <a:xfrm>
            <a:off x="9030892" y="3990430"/>
            <a:ext cx="223175" cy="1302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1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EB28F-9ED8-DFD3-E956-B7857BC6B410}"/>
              </a:ext>
            </a:extLst>
          </p:cNvPr>
          <p:cNvSpPr txBox="1"/>
          <p:nvPr/>
        </p:nvSpPr>
        <p:spPr>
          <a:xfrm>
            <a:off x="9025466" y="3920065"/>
            <a:ext cx="228601" cy="222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100" dirty="0">
                <a:solidFill>
                  <a:schemeClr val="tx1"/>
                </a:solidFill>
              </a:rPr>
              <a:t>^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F68BB4-9624-4DB5-8563-E086FD578CC2}"/>
              </a:ext>
            </a:extLst>
          </p:cNvPr>
          <p:cNvSpPr txBox="1"/>
          <p:nvPr/>
        </p:nvSpPr>
        <p:spPr>
          <a:xfrm>
            <a:off x="571814" y="5205035"/>
            <a:ext cx="5185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is not however what statisticians mean  </a:t>
            </a:r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D2013-FC88-7F12-BD00-38F49B577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EDCF4-C8EA-806C-A0F3-AE8740A29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32C41-CC52-C30A-91C9-8E625D0A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2C5E4B-2853-38B7-5A10-3A1D6060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Example (exponential)</a:t>
            </a:r>
          </a:p>
        </p:txBody>
      </p:sp>
      <p:pic>
        <p:nvPicPr>
          <p:cNvPr id="12" name="Picture 11" descr="A group of graphs showing a function&#10;&#10;Description automatically generated with medium confidence">
            <a:extLst>
              <a:ext uri="{FF2B5EF4-FFF2-40B4-BE49-F238E27FC236}">
                <a16:creationId xmlns:a16="http://schemas.microsoft.com/office/drawing/2014/main" id="{EE6EB09A-BA8B-1B6E-FF5E-05CADA6D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96" y="169334"/>
            <a:ext cx="7772400" cy="6151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EDF41F-129A-271F-F5A7-BC998599C0D3}"/>
              </a:ext>
            </a:extLst>
          </p:cNvPr>
          <p:cNvSpPr txBox="1"/>
          <p:nvPr/>
        </p:nvSpPr>
        <p:spPr>
          <a:xfrm>
            <a:off x="440267" y="1143000"/>
            <a:ext cx="3386666" cy="27516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/>
              <a:t>Now the choice of the prior distribution for </a:t>
            </a:r>
            <a:r>
              <a:rPr lang="el-GR" sz="1600" dirty="0"/>
              <a:t>λ </a:t>
            </a:r>
            <a:r>
              <a:rPr lang="en-US" sz="1600" dirty="0"/>
              <a:t>matters!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can find that 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depending on what we assume abou</a:t>
            </a:r>
            <a:r>
              <a:rPr lang="en-US" sz="1600" dirty="0"/>
              <a:t>t our prior knowledge!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This is something you have to be careful of when calculating </a:t>
            </a:r>
            <a:r>
              <a:rPr lang="en-US" sz="1600" b="1" dirty="0"/>
              <a:t>Bayesian credible intervals!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DD94B-34F4-99FF-9EBC-E79428D8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88" y="1761066"/>
            <a:ext cx="144417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794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FF6D-C769-1E49-3BC2-A5938A64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2E922-E260-7C0D-797D-66649ECD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818886"/>
            <a:ext cx="11540763" cy="4866481"/>
          </a:xfrm>
        </p:spPr>
        <p:txBody>
          <a:bodyPr/>
          <a:lstStyle/>
          <a:p>
            <a:r>
              <a:rPr lang="en-US" dirty="0"/>
              <a:t>Uncertainty of measurements is not as straightforward as we have made it seem in lectures </a:t>
            </a:r>
          </a:p>
          <a:p>
            <a:endParaRPr lang="en-US" dirty="0"/>
          </a:p>
          <a:p>
            <a:r>
              <a:rPr lang="en-US" dirty="0"/>
              <a:t>Frequentists calculate </a:t>
            </a:r>
            <a:r>
              <a:rPr lang="en-US" b="1" dirty="0"/>
              <a:t>confidence intervals </a:t>
            </a:r>
          </a:p>
          <a:p>
            <a:pPr marL="504891" lvl="2" indent="-342900"/>
            <a:r>
              <a:rPr lang="en-US" dirty="0"/>
              <a:t>Very closely related to hypothesis testing </a:t>
            </a:r>
          </a:p>
          <a:p>
            <a:pPr marL="504891" lvl="2" indent="-342900"/>
            <a:r>
              <a:rPr lang="en-US" dirty="0"/>
              <a:t>Worry about </a:t>
            </a:r>
            <a:r>
              <a:rPr lang="en-US" b="1" dirty="0"/>
              <a:t>coverage</a:t>
            </a:r>
            <a:r>
              <a:rPr lang="en-US" dirty="0"/>
              <a:t> of intervals</a:t>
            </a:r>
          </a:p>
          <a:p>
            <a:endParaRPr lang="en-US" dirty="0"/>
          </a:p>
          <a:p>
            <a:r>
              <a:rPr lang="en-US" dirty="0"/>
              <a:t>Bayesians calculate credible intervals</a:t>
            </a:r>
          </a:p>
          <a:p>
            <a:pPr marL="504891" lvl="2" indent="-342900"/>
            <a:r>
              <a:rPr lang="en-US" dirty="0"/>
              <a:t>Consistent with application of Bayes’ theorem (very natural approach)</a:t>
            </a:r>
          </a:p>
          <a:p>
            <a:pPr marL="504891" lvl="2" indent="-342900"/>
            <a:r>
              <a:rPr lang="en-US" dirty="0"/>
              <a:t>Worry about </a:t>
            </a:r>
            <a:r>
              <a:rPr lang="en-US" b="1" dirty="0"/>
              <a:t>prior assumptions </a:t>
            </a:r>
            <a:r>
              <a:rPr lang="en-US" dirty="0"/>
              <a:t>on parameters of the model </a:t>
            </a:r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A4D5-816A-399D-2687-63DCB3AC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6EE2-2299-9BAF-6EE8-46AC4A78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D4BDD-C555-A01E-0823-2A1BA2B1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264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FF6D-C769-1E49-3BC2-A5938A64F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2E922-E260-7C0D-797D-66649ECDA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818886"/>
            <a:ext cx="11540763" cy="4866481"/>
          </a:xfrm>
        </p:spPr>
        <p:txBody>
          <a:bodyPr/>
          <a:lstStyle/>
          <a:p>
            <a:r>
              <a:rPr lang="en-US" dirty="0"/>
              <a:t>Uncertainty of measurements is not as straightforward as we have made it seem in lectures </a:t>
            </a:r>
          </a:p>
          <a:p>
            <a:endParaRPr lang="en-US" dirty="0"/>
          </a:p>
          <a:p>
            <a:r>
              <a:rPr lang="en-US" dirty="0"/>
              <a:t>Frequentists calculate </a:t>
            </a:r>
            <a:r>
              <a:rPr lang="en-US" b="1" dirty="0"/>
              <a:t>confidence intervals </a:t>
            </a:r>
          </a:p>
          <a:p>
            <a:pPr marL="504891" lvl="2" indent="-342900"/>
            <a:r>
              <a:rPr lang="en-US" dirty="0"/>
              <a:t>Very closely related to hypothesis testing </a:t>
            </a:r>
          </a:p>
          <a:p>
            <a:pPr marL="504891" lvl="2" indent="-342900"/>
            <a:r>
              <a:rPr lang="en-US" dirty="0"/>
              <a:t>Worry about </a:t>
            </a:r>
            <a:r>
              <a:rPr lang="en-US" b="1" dirty="0"/>
              <a:t>coverage</a:t>
            </a:r>
            <a:r>
              <a:rPr lang="en-US" dirty="0"/>
              <a:t> of intervals</a:t>
            </a:r>
          </a:p>
          <a:p>
            <a:endParaRPr lang="en-US" dirty="0"/>
          </a:p>
          <a:p>
            <a:r>
              <a:rPr lang="en-US" dirty="0"/>
              <a:t>Bayesians calculate credible intervals</a:t>
            </a:r>
          </a:p>
          <a:p>
            <a:pPr marL="504891" lvl="2" indent="-342900"/>
            <a:r>
              <a:rPr lang="en-US" dirty="0"/>
              <a:t>Consistent with application of Bayes’ theorem (very natural approach)</a:t>
            </a:r>
          </a:p>
          <a:p>
            <a:pPr marL="504891" lvl="2" indent="-342900"/>
            <a:r>
              <a:rPr lang="en-US" dirty="0"/>
              <a:t>Worry about </a:t>
            </a:r>
            <a:r>
              <a:rPr lang="en-US" b="1" dirty="0"/>
              <a:t>prior assumptions </a:t>
            </a:r>
            <a:r>
              <a:rPr lang="en-US" dirty="0"/>
              <a:t>on parameters of the model 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I haven’t discussed how systematic uncertainties fit into these pictures (trust me, it gets even more confusing)!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the limit of large datasets, these issues often become less relevant, but its best to be aware of them so you don’t get caught out, </a:t>
            </a:r>
          </a:p>
          <a:p>
            <a:endParaRPr lang="en-US" dirty="0"/>
          </a:p>
          <a:p>
            <a:r>
              <a:rPr lang="en-US" dirty="0"/>
              <a:t>	How large is large? It depends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CA4D5-816A-399D-2687-63DCB3AC8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16EE2-2299-9BAF-6EE8-46AC4A78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D4BDD-C555-A01E-0823-2A1BA2B1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78437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CF9F-1474-9105-14AA-CE315826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260F8-D711-922F-D6DC-D5C6F95E0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166018"/>
            <a:ext cx="11540763" cy="4866481"/>
          </a:xfrm>
        </p:spPr>
        <p:txBody>
          <a:bodyPr/>
          <a:lstStyle/>
          <a:p>
            <a:r>
              <a:rPr lang="en-US" dirty="0"/>
              <a:t>We have to return to our rivals, the Frequentists and the Bayesians,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Frequentist : A </a:t>
            </a:r>
            <a:r>
              <a:rPr lang="en-US" b="1" dirty="0"/>
              <a:t>confidence interval </a:t>
            </a:r>
            <a:r>
              <a:rPr lang="en-US" dirty="0"/>
              <a:t>is an interval in the parameter </a:t>
            </a:r>
            <a:r>
              <a:rPr lang="el-GR" dirty="0"/>
              <a:t>θ </a:t>
            </a:r>
            <a:r>
              <a:rPr lang="en-GB" dirty="0"/>
              <a:t>that contains the true value </a:t>
            </a:r>
            <a:r>
              <a:rPr lang="el-GR" dirty="0"/>
              <a:t>θ</a:t>
            </a:r>
            <a:r>
              <a:rPr lang="el-GR" baseline="-25000" dirty="0"/>
              <a:t>0 </a:t>
            </a:r>
            <a:r>
              <a:rPr lang="en-GB" dirty="0"/>
              <a:t>a certain fraction of the time (1-</a:t>
            </a:r>
            <a:r>
              <a:rPr lang="el-GR" dirty="0"/>
              <a:t>α)</a:t>
            </a:r>
            <a:r>
              <a:rPr lang="en-GB" dirty="0"/>
              <a:t>. The measured value is usually the estimate (often MLE) </a:t>
            </a:r>
            <a:r>
              <a:rPr lang="el-GR" dirty="0"/>
              <a:t>θ</a:t>
            </a:r>
            <a:r>
              <a:rPr lang="en-GB" dirty="0"/>
              <a:t>.</a:t>
            </a: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Bayesian : A </a:t>
            </a:r>
            <a:r>
              <a:rPr lang="en-GB" b="1" dirty="0"/>
              <a:t>credible interval </a:t>
            </a:r>
            <a:r>
              <a:rPr lang="en-GB" dirty="0"/>
              <a:t>is an interval in </a:t>
            </a:r>
            <a:r>
              <a:rPr lang="el-GR" dirty="0"/>
              <a:t>θ</a:t>
            </a:r>
            <a:r>
              <a:rPr lang="en-GB" dirty="0"/>
              <a:t> that contains a certain fraction (1-</a:t>
            </a:r>
            <a:r>
              <a:rPr lang="el-GR" dirty="0"/>
              <a:t>α) </a:t>
            </a:r>
            <a:r>
              <a:rPr lang="en-GB" dirty="0"/>
              <a:t>of the posterior  probability density p(</a:t>
            </a:r>
            <a:r>
              <a:rPr lang="el-GR" dirty="0"/>
              <a:t>θ</a:t>
            </a:r>
            <a:r>
              <a:rPr lang="en-GB" dirty="0"/>
              <a:t>|X). The measured value is the most probable value (or max posterior value).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dirty="0"/>
              <a:t>If </a:t>
            </a:r>
            <a:r>
              <a:rPr lang="el-GR" b="1" dirty="0"/>
              <a:t>α</a:t>
            </a:r>
            <a:r>
              <a:rPr lang="en-GB" b="1" dirty="0"/>
              <a:t> = 0.05</a:t>
            </a:r>
            <a:r>
              <a:rPr lang="en-GB" dirty="0"/>
              <a:t>, we say these are </a:t>
            </a:r>
            <a:r>
              <a:rPr lang="en-GB" b="1" dirty="0"/>
              <a:t>95%</a:t>
            </a:r>
            <a:r>
              <a:rPr lang="en-GB" dirty="0"/>
              <a:t> confidence/credible intervals</a:t>
            </a:r>
          </a:p>
          <a:p>
            <a:r>
              <a:rPr lang="en-GB" dirty="0"/>
              <a:t>If </a:t>
            </a:r>
            <a:r>
              <a:rPr lang="el-GR" b="1" dirty="0"/>
              <a:t>α</a:t>
            </a:r>
            <a:r>
              <a:rPr lang="en-GB" b="1" dirty="0"/>
              <a:t> = 0.32</a:t>
            </a:r>
            <a:r>
              <a:rPr lang="en-GB" dirty="0"/>
              <a:t>, we say these are </a:t>
            </a:r>
            <a:r>
              <a:rPr lang="en-GB" b="1" dirty="0"/>
              <a:t>68%</a:t>
            </a:r>
            <a:r>
              <a:rPr lang="en-GB" dirty="0"/>
              <a:t> confidence/credible intervals </a:t>
            </a:r>
          </a:p>
          <a:p>
            <a:r>
              <a:rPr lang="en-GB" dirty="0"/>
              <a:t>	…</a:t>
            </a:r>
          </a:p>
          <a:p>
            <a:endParaRPr lang="en-GB" b="1" dirty="0"/>
          </a:p>
          <a:p>
            <a:r>
              <a:rPr lang="en-GB" b="1" dirty="0"/>
              <a:t>Both </a:t>
            </a:r>
            <a:r>
              <a:rPr lang="en-GB" dirty="0"/>
              <a:t>definitions are valid within their own paradigm, both can be extended to multiple parameters (confidence and credible regions).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44B5F-8FAF-4E0B-F6CA-2AF73075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9009-30FE-3E0A-2AF2-3D3AF12D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DF54-BC67-801F-AA10-A9E2AA8A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F8520-2A99-EC71-FEFA-A5B899F8B9B5}"/>
              </a:ext>
            </a:extLst>
          </p:cNvPr>
          <p:cNvSpPr txBox="1"/>
          <p:nvPr/>
        </p:nvSpPr>
        <p:spPr>
          <a:xfrm>
            <a:off x="10346266" y="2031999"/>
            <a:ext cx="694267" cy="635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72775517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619B4F-F4D4-9E6E-403E-0456D25F0EAE}"/>
              </a:ext>
            </a:extLst>
          </p:cNvPr>
          <p:cNvSpPr txBox="1"/>
          <p:nvPr/>
        </p:nvSpPr>
        <p:spPr>
          <a:xfrm>
            <a:off x="651933" y="889000"/>
            <a:ext cx="10930467" cy="24299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Confidence intervals are very much related to the idea of hypothesis testing.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Suppose we want to test the hypothesis that the parameter </a:t>
            </a:r>
            <a:r>
              <a:rPr lang="el-GR" sz="1600" dirty="0">
                <a:solidFill>
                  <a:schemeClr val="tx1"/>
                </a:solidFill>
              </a:rPr>
              <a:t>θ </a:t>
            </a:r>
            <a:r>
              <a:rPr lang="en-GB" sz="1600" dirty="0">
                <a:solidFill>
                  <a:schemeClr val="tx1"/>
                </a:solidFill>
              </a:rPr>
              <a:t>has a true value 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r>
              <a:rPr lang="el-GR" sz="1600" baseline="-25000" dirty="0">
                <a:solidFill>
                  <a:schemeClr val="tx1"/>
                </a:solidFill>
              </a:rPr>
              <a:t>0</a:t>
            </a:r>
          </a:p>
          <a:p>
            <a:pPr algn="l">
              <a:lnSpc>
                <a:spcPct val="105000"/>
              </a:lnSpc>
            </a:pPr>
            <a:r>
              <a:rPr lang="el-GR" sz="1600" dirty="0"/>
              <a:t>	</a:t>
            </a:r>
            <a:r>
              <a:rPr lang="el-GR" sz="1600" dirty="0">
                <a:sym typeface="Wingdings" pitchFamily="2" charset="2"/>
              </a:rPr>
              <a:t> </a:t>
            </a:r>
            <a:r>
              <a:rPr lang="en-GB" sz="1600" dirty="0">
                <a:sym typeface="Wingdings" pitchFamily="2" charset="2"/>
              </a:rPr>
              <a:t>The null hypothesis H</a:t>
            </a:r>
            <a:r>
              <a:rPr lang="en-GB" sz="1600" baseline="-25000" dirty="0">
                <a:sym typeface="Wingdings" pitchFamily="2" charset="2"/>
              </a:rPr>
              <a:t>0</a:t>
            </a:r>
            <a:r>
              <a:rPr lang="en-GB" sz="1600" dirty="0">
                <a:sym typeface="Wingdings" pitchFamily="2" charset="2"/>
              </a:rPr>
              <a:t>    H(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r>
              <a:rPr lang="el-GR" sz="1600" baseline="-25000" dirty="0">
                <a:solidFill>
                  <a:schemeClr val="tx1"/>
                </a:solidFill>
              </a:rPr>
              <a:t>0</a:t>
            </a:r>
            <a:r>
              <a:rPr lang="en-GB" sz="1600" dirty="0"/>
              <a:t>)</a:t>
            </a:r>
            <a:r>
              <a:rPr lang="en-GB" sz="1600" dirty="0">
                <a:sym typeface="Wingdings" pitchFamily="2" charset="2"/>
              </a:rPr>
              <a:t> </a:t>
            </a:r>
          </a:p>
          <a:p>
            <a:pPr algn="l">
              <a:lnSpc>
                <a:spcPct val="105000"/>
              </a:lnSpc>
            </a:pPr>
            <a:endParaRPr lang="en-US" sz="16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Let’s choose as the alternate hypothesis (H</a:t>
            </a:r>
            <a:r>
              <a:rPr lang="en-US" sz="1600" baseline="-25000" dirty="0">
                <a:solidFill>
                  <a:schemeClr val="tx1"/>
                </a:solidFill>
                <a:sym typeface="Wingdings" pitchFamily="2" charset="2"/>
              </a:rPr>
              <a:t>1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) the value of the parameter for a </a:t>
            </a:r>
            <a:r>
              <a:rPr lang="en-US" sz="1600" dirty="0">
                <a:sym typeface="Wingdings" pitchFamily="2" charset="2"/>
              </a:rPr>
              <a:t>given dataset that </a:t>
            </a:r>
            <a:r>
              <a:rPr lang="en-US" sz="1600" dirty="0" err="1">
                <a:sym typeface="Wingdings" pitchFamily="2" charset="2"/>
              </a:rPr>
              <a:t>maximises</a:t>
            </a:r>
            <a:r>
              <a:rPr lang="en-US" sz="1600" dirty="0">
                <a:sym typeface="Wingdings" pitchFamily="2" charset="2"/>
              </a:rPr>
              <a:t> the likelihood (remember, this is like choosing our best guess for the parameter value) 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endParaRPr lang="en-GB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GB" sz="1600" dirty="0"/>
              <a:t>	</a:t>
            </a:r>
            <a:r>
              <a:rPr lang="en-GB" sz="1600" dirty="0">
                <a:sym typeface="Wingdings" pitchFamily="2" charset="2"/>
              </a:rPr>
              <a:t> The alternate hypothesis H</a:t>
            </a:r>
            <a:r>
              <a:rPr lang="en-GB" sz="1600" baseline="-25000" dirty="0">
                <a:sym typeface="Wingdings" pitchFamily="2" charset="2"/>
              </a:rPr>
              <a:t>1</a:t>
            </a:r>
            <a:r>
              <a:rPr lang="en-GB" sz="1600" dirty="0">
                <a:sym typeface="Wingdings" pitchFamily="2" charset="2"/>
              </a:rPr>
              <a:t>  H(</a:t>
            </a:r>
            <a:r>
              <a:rPr lang="el-GR" sz="1600" dirty="0">
                <a:solidFill>
                  <a:schemeClr val="tx1"/>
                </a:solidFill>
              </a:rPr>
              <a:t>θ</a:t>
            </a:r>
            <a:r>
              <a:rPr lang="en-GB" sz="1600" dirty="0"/>
              <a:t>)</a:t>
            </a:r>
            <a:r>
              <a:rPr lang="en-GB" sz="1600" dirty="0">
                <a:sym typeface="Wingdings" pitchFamily="2" charset="2"/>
              </a:rPr>
              <a:t> 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cannot use the </a:t>
            </a:r>
            <a:r>
              <a:rPr lang="en-US" sz="1600" dirty="0" err="1">
                <a:solidFill>
                  <a:schemeClr val="tx1"/>
                </a:solidFill>
              </a:rPr>
              <a:t>Neyman</a:t>
            </a:r>
            <a:r>
              <a:rPr lang="en-US" sz="1600" dirty="0"/>
              <a:t>-Pearson lemma here, but it is true (I won’t prove why) that on average, the best test-statistic to use is,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525FB-E9D4-1647-26B9-4A558450CE87}"/>
              </a:ext>
            </a:extLst>
          </p:cNvPr>
          <p:cNvSpPr txBox="1"/>
          <p:nvPr/>
        </p:nvSpPr>
        <p:spPr>
          <a:xfrm>
            <a:off x="6985000" y="2328333"/>
            <a:ext cx="508000" cy="431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^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C016F-0911-8AA2-4024-4AD7D16F5AA0}"/>
              </a:ext>
            </a:extLst>
          </p:cNvPr>
          <p:cNvSpPr txBox="1"/>
          <p:nvPr/>
        </p:nvSpPr>
        <p:spPr>
          <a:xfrm>
            <a:off x="4699001" y="2590799"/>
            <a:ext cx="508000" cy="431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^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8199A-B328-810F-3E3F-AC2AD46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680" y="4281703"/>
            <a:ext cx="3611033" cy="1111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AEC4F2-D502-05E9-171C-956D9090DCCB}"/>
              </a:ext>
            </a:extLst>
          </p:cNvPr>
          <p:cNvSpPr txBox="1"/>
          <p:nvPr/>
        </p:nvSpPr>
        <p:spPr>
          <a:xfrm>
            <a:off x="6985000" y="4381125"/>
            <a:ext cx="3962400" cy="971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Note that this value is always positive!</a:t>
            </a:r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critical region should be chosen as </a:t>
            </a:r>
            <a:r>
              <a:rPr lang="en-US" sz="1600" b="1" dirty="0">
                <a:solidFill>
                  <a:schemeClr val="tx1"/>
                </a:solidFill>
              </a:rPr>
              <a:t>large values</a:t>
            </a:r>
            <a:r>
              <a:rPr lang="en-US" sz="1600" dirty="0">
                <a:solidFill>
                  <a:schemeClr val="tx1"/>
                </a:solidFill>
              </a:rPr>
              <a:t> of this quantity</a:t>
            </a:r>
          </a:p>
        </p:txBody>
      </p:sp>
    </p:spTree>
    <p:extLst>
      <p:ext uri="{BB962C8B-B14F-4D97-AF65-F5344CB8AC3E}">
        <p14:creationId xmlns:p14="http://schemas.microsoft.com/office/powerpoint/2010/main" val="4418983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8199A-B328-810F-3E3F-AC2AD46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48" y="742636"/>
            <a:ext cx="2921320" cy="89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DB636-55FF-820D-4E70-4ADE399A0145}"/>
              </a:ext>
            </a:extLst>
          </p:cNvPr>
          <p:cNvSpPr txBox="1"/>
          <p:nvPr/>
        </p:nvSpPr>
        <p:spPr>
          <a:xfrm>
            <a:off x="359347" y="1973219"/>
            <a:ext cx="11671786" cy="1363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l-GR" dirty="0">
                <a:solidFill>
                  <a:schemeClr val="tx1"/>
                </a:solidFill>
              </a:rPr>
              <a:t>θ = θ</a:t>
            </a:r>
            <a:r>
              <a:rPr lang="el-GR" baseline="-25000" dirty="0">
                <a:solidFill>
                  <a:schemeClr val="tx1"/>
                </a:solidFill>
              </a:rPr>
              <a:t>0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the distribution of	    will be	                with n = the leng</a:t>
            </a:r>
            <a:r>
              <a:rPr lang="en-GB" dirty="0"/>
              <a:t>th of </a:t>
            </a:r>
            <a:r>
              <a:rPr lang="el-GR" dirty="0">
                <a:solidFill>
                  <a:schemeClr val="tx1"/>
                </a:solidFill>
              </a:rPr>
              <a:t>θ</a:t>
            </a:r>
            <a:r>
              <a:rPr lang="en-GB" dirty="0">
                <a:solidFill>
                  <a:schemeClr val="tx1"/>
                </a:solidFill>
              </a:rPr>
              <a:t> ( if 1 parameter, n=1</a:t>
            </a:r>
            <a:r>
              <a:rPr lang="en-GB" dirty="0"/>
              <a:t> ) in the limit of large data sets</a:t>
            </a:r>
          </a:p>
          <a:p>
            <a:pPr algn="l">
              <a:lnSpc>
                <a:spcPct val="105000"/>
              </a:lnSpc>
            </a:pPr>
            <a:r>
              <a:rPr lang="en-GB" dirty="0">
                <a:sym typeface="Wingdings" pitchFamily="2" charset="2"/>
              </a:rPr>
              <a:t>	 This is </a:t>
            </a:r>
            <a:r>
              <a:rPr lang="en-GB" b="1" dirty="0">
                <a:sym typeface="Wingdings" pitchFamily="2" charset="2"/>
              </a:rPr>
              <a:t>Wilks’ theorem</a:t>
            </a:r>
            <a:r>
              <a:rPr lang="en-GB" dirty="0">
                <a:sym typeface="Wingdings" pitchFamily="2" charset="2"/>
              </a:rPr>
              <a:t>, the proof of which is rather long and makes use of the </a:t>
            </a:r>
            <a:r>
              <a:rPr lang="en-GB" b="1" dirty="0">
                <a:sym typeface="Wingdings" pitchFamily="2" charset="2"/>
              </a:rPr>
              <a:t>Central Limit Theorem </a:t>
            </a:r>
            <a:r>
              <a:rPr lang="en-GB" b="1" dirty="0">
                <a:solidFill>
                  <a:schemeClr val="tx1"/>
                </a:solidFill>
              </a:rPr>
              <a:t>  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9EC5-EB98-F898-8DC4-EE06CD77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73219"/>
            <a:ext cx="249226" cy="29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F7893-A920-ACDE-5C1F-DF577BF8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34" y="1911661"/>
            <a:ext cx="723215" cy="352998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1C6CF85-3566-C2AE-A9BC-F6591821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10" y="2725297"/>
            <a:ext cx="4354662" cy="3559155"/>
          </a:xfrm>
          <a:prstGeom prst="rect">
            <a:avLst/>
          </a:prstGeom>
        </p:spPr>
      </p:pic>
      <p:pic>
        <p:nvPicPr>
          <p:cNvPr id="18" name="Picture 17" descr="A graph of a function&#10;&#10;Description automatically generated">
            <a:extLst>
              <a:ext uri="{FF2B5EF4-FFF2-40B4-BE49-F238E27FC236}">
                <a16:creationId xmlns:a16="http://schemas.microsoft.com/office/drawing/2014/main" id="{63DAE1CB-981E-2CF4-DB23-2AEB9D8E93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688" y="2748817"/>
            <a:ext cx="4530735" cy="371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087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8199A-B328-810F-3E3F-AC2AD46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48" y="742636"/>
            <a:ext cx="2921320" cy="89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DB636-55FF-820D-4E70-4ADE399A0145}"/>
              </a:ext>
            </a:extLst>
          </p:cNvPr>
          <p:cNvSpPr txBox="1"/>
          <p:nvPr/>
        </p:nvSpPr>
        <p:spPr>
          <a:xfrm>
            <a:off x="359347" y="1973219"/>
            <a:ext cx="11671786" cy="1363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l-GR" dirty="0">
                <a:solidFill>
                  <a:schemeClr val="tx1"/>
                </a:solidFill>
              </a:rPr>
              <a:t>θ = θ</a:t>
            </a:r>
            <a:r>
              <a:rPr lang="el-GR" baseline="-25000" dirty="0">
                <a:solidFill>
                  <a:schemeClr val="tx1"/>
                </a:solidFill>
              </a:rPr>
              <a:t>0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the distribution of	    will be	                with n = the leng</a:t>
            </a:r>
            <a:r>
              <a:rPr lang="en-GB" dirty="0"/>
              <a:t>th of </a:t>
            </a:r>
            <a:r>
              <a:rPr lang="el-GR" dirty="0">
                <a:solidFill>
                  <a:schemeClr val="tx1"/>
                </a:solidFill>
              </a:rPr>
              <a:t>θ</a:t>
            </a:r>
            <a:r>
              <a:rPr lang="en-GB" dirty="0">
                <a:solidFill>
                  <a:schemeClr val="tx1"/>
                </a:solidFill>
              </a:rPr>
              <a:t> ( if 1 parameter, n=1</a:t>
            </a:r>
            <a:r>
              <a:rPr lang="en-GB" dirty="0"/>
              <a:t> ) in the limit of large data sets</a:t>
            </a:r>
          </a:p>
          <a:p>
            <a:pPr algn="l">
              <a:lnSpc>
                <a:spcPct val="105000"/>
              </a:lnSpc>
            </a:pPr>
            <a:r>
              <a:rPr lang="en-GB" dirty="0">
                <a:sym typeface="Wingdings" pitchFamily="2" charset="2"/>
              </a:rPr>
              <a:t>	 This is </a:t>
            </a:r>
            <a:r>
              <a:rPr lang="en-GB" b="1" dirty="0">
                <a:sym typeface="Wingdings" pitchFamily="2" charset="2"/>
              </a:rPr>
              <a:t>Wilks’ theorem</a:t>
            </a:r>
            <a:r>
              <a:rPr lang="en-GB" dirty="0">
                <a:sym typeface="Wingdings" pitchFamily="2" charset="2"/>
              </a:rPr>
              <a:t>, the proof of which is rather long and makes use of the </a:t>
            </a:r>
            <a:r>
              <a:rPr lang="en-GB" b="1" dirty="0">
                <a:sym typeface="Wingdings" pitchFamily="2" charset="2"/>
              </a:rPr>
              <a:t>Central Limit Theorem </a:t>
            </a:r>
            <a:r>
              <a:rPr lang="en-GB" b="1" dirty="0">
                <a:solidFill>
                  <a:schemeClr val="tx1"/>
                </a:solidFill>
              </a:rPr>
              <a:t>  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9EC5-EB98-F898-8DC4-EE06CD77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73219"/>
            <a:ext cx="249226" cy="29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F7893-A920-ACDE-5C1F-DF577BF8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34" y="1911661"/>
            <a:ext cx="723215" cy="352998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1C6CF85-3566-C2AE-A9BC-F6591821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10" y="2725297"/>
            <a:ext cx="4354662" cy="35591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F975C9-656B-FF71-39CC-94F4325067A8}"/>
              </a:ext>
            </a:extLst>
          </p:cNvPr>
          <p:cNvSpPr txBox="1"/>
          <p:nvPr/>
        </p:nvSpPr>
        <p:spPr>
          <a:xfrm>
            <a:off x="325800" y="2929467"/>
            <a:ext cx="6252800" cy="307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Choose </a:t>
            </a:r>
            <a:r>
              <a:rPr lang="el-GR" sz="2800" dirty="0">
                <a:solidFill>
                  <a:schemeClr val="tx1"/>
                </a:solidFill>
              </a:rPr>
              <a:t>α = 0.32</a:t>
            </a:r>
          </a:p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Find the critical region under H</a:t>
            </a:r>
            <a:r>
              <a:rPr lang="en-GB" sz="2800" baseline="-25000" dirty="0">
                <a:solidFill>
                  <a:schemeClr val="tx1"/>
                </a:solidFill>
              </a:rPr>
              <a:t>0</a:t>
            </a: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BA7A478B-BFC2-5DAB-FDF7-B0128BAB7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45" y="2775181"/>
            <a:ext cx="4501422" cy="374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D50B2-0AF3-26C8-4698-A6EF3EA8B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120" y="4998148"/>
            <a:ext cx="1724355" cy="488469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D31FB8C1-F87D-EE04-BC42-95D6D72A8AD8}"/>
              </a:ext>
            </a:extLst>
          </p:cNvPr>
          <p:cNvSpPr/>
          <p:nvPr/>
        </p:nvSpPr>
        <p:spPr>
          <a:xfrm>
            <a:off x="8992266" y="5499002"/>
            <a:ext cx="380334" cy="351465"/>
          </a:xfrm>
          <a:custGeom>
            <a:avLst/>
            <a:gdLst>
              <a:gd name="connsiteX0" fmla="*/ 482600 w 486034"/>
              <a:gd name="connsiteY0" fmla="*/ 0 h 431800"/>
              <a:gd name="connsiteX1" fmla="*/ 414866 w 486034"/>
              <a:gd name="connsiteY1" fmla="*/ 254000 h 431800"/>
              <a:gd name="connsiteX2" fmla="*/ 0 w 486034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34" h="431800">
                <a:moveTo>
                  <a:pt x="482600" y="0"/>
                </a:moveTo>
                <a:cubicBezTo>
                  <a:pt x="488949" y="91016"/>
                  <a:pt x="495299" y="182033"/>
                  <a:pt x="414866" y="254000"/>
                </a:cubicBezTo>
                <a:cubicBezTo>
                  <a:pt x="334433" y="325967"/>
                  <a:pt x="167216" y="378883"/>
                  <a:pt x="0" y="43180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114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8199A-B328-810F-3E3F-AC2AD46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48" y="742636"/>
            <a:ext cx="2921320" cy="89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DB636-55FF-820D-4E70-4ADE399A0145}"/>
              </a:ext>
            </a:extLst>
          </p:cNvPr>
          <p:cNvSpPr txBox="1"/>
          <p:nvPr/>
        </p:nvSpPr>
        <p:spPr>
          <a:xfrm>
            <a:off x="359347" y="1973219"/>
            <a:ext cx="11671786" cy="1363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l-GR" dirty="0">
                <a:solidFill>
                  <a:schemeClr val="tx1"/>
                </a:solidFill>
              </a:rPr>
              <a:t>θ = θ</a:t>
            </a:r>
            <a:r>
              <a:rPr lang="el-GR" baseline="-25000" dirty="0">
                <a:solidFill>
                  <a:schemeClr val="tx1"/>
                </a:solidFill>
              </a:rPr>
              <a:t>0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the distribution of	    will be	                with n = the leng</a:t>
            </a:r>
            <a:r>
              <a:rPr lang="en-GB" dirty="0"/>
              <a:t>th of </a:t>
            </a:r>
            <a:r>
              <a:rPr lang="el-GR" dirty="0">
                <a:solidFill>
                  <a:schemeClr val="tx1"/>
                </a:solidFill>
              </a:rPr>
              <a:t>θ</a:t>
            </a:r>
            <a:r>
              <a:rPr lang="en-GB" dirty="0">
                <a:solidFill>
                  <a:schemeClr val="tx1"/>
                </a:solidFill>
              </a:rPr>
              <a:t> ( if 1 parameter, n=1</a:t>
            </a:r>
            <a:r>
              <a:rPr lang="en-GB" dirty="0"/>
              <a:t> ) in the limit of large data sets</a:t>
            </a:r>
          </a:p>
          <a:p>
            <a:pPr algn="l">
              <a:lnSpc>
                <a:spcPct val="105000"/>
              </a:lnSpc>
            </a:pPr>
            <a:r>
              <a:rPr lang="en-GB" dirty="0">
                <a:sym typeface="Wingdings" pitchFamily="2" charset="2"/>
              </a:rPr>
              <a:t>	 This is </a:t>
            </a:r>
            <a:r>
              <a:rPr lang="en-GB" b="1" dirty="0">
                <a:sym typeface="Wingdings" pitchFamily="2" charset="2"/>
              </a:rPr>
              <a:t>Wilks’ theorem</a:t>
            </a:r>
            <a:r>
              <a:rPr lang="en-GB" dirty="0">
                <a:sym typeface="Wingdings" pitchFamily="2" charset="2"/>
              </a:rPr>
              <a:t>, the proof of which is rather long and makes use of the </a:t>
            </a:r>
            <a:r>
              <a:rPr lang="en-GB" b="1" dirty="0">
                <a:sym typeface="Wingdings" pitchFamily="2" charset="2"/>
              </a:rPr>
              <a:t>Central Limit Theorem </a:t>
            </a:r>
            <a:r>
              <a:rPr lang="en-GB" b="1" dirty="0">
                <a:solidFill>
                  <a:schemeClr val="tx1"/>
                </a:solidFill>
              </a:rPr>
              <a:t>  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9EC5-EB98-F898-8DC4-EE06CD77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73219"/>
            <a:ext cx="249226" cy="29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F7893-A920-ACDE-5C1F-DF577BF8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34" y="1911661"/>
            <a:ext cx="723215" cy="352998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1C6CF85-3566-C2AE-A9BC-F6591821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00" y="2725297"/>
            <a:ext cx="4425572" cy="36171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F975C9-656B-FF71-39CC-94F4325067A8}"/>
              </a:ext>
            </a:extLst>
          </p:cNvPr>
          <p:cNvSpPr txBox="1"/>
          <p:nvPr/>
        </p:nvSpPr>
        <p:spPr>
          <a:xfrm>
            <a:off x="325800" y="2929467"/>
            <a:ext cx="6252800" cy="307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Choose </a:t>
            </a:r>
            <a:r>
              <a:rPr lang="el-GR" sz="2800" dirty="0">
                <a:solidFill>
                  <a:schemeClr val="tx1"/>
                </a:solidFill>
              </a:rPr>
              <a:t>α = 0.32</a:t>
            </a:r>
          </a:p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Find the critical region under H</a:t>
            </a:r>
            <a:r>
              <a:rPr lang="en-GB" sz="2800" baseline="-25000" dirty="0">
                <a:solidFill>
                  <a:schemeClr val="tx1"/>
                </a:solidFill>
              </a:rPr>
              <a:t>0</a:t>
            </a:r>
          </a:p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GB" sz="2800" dirty="0"/>
              <a:t>Calculate the value of 	. If inside critical region, </a:t>
            </a:r>
            <a:r>
              <a:rPr lang="en-GB" sz="2800" b="1" dirty="0"/>
              <a:t>reject H</a:t>
            </a:r>
            <a:r>
              <a:rPr lang="en-GB" sz="2800" b="1" baseline="-25000" dirty="0"/>
              <a:t>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890B0B-BF3C-F205-E4DF-EF1933005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24" y="3849975"/>
            <a:ext cx="611245" cy="442626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7401DA65-0F6A-2EAB-574B-782400E8C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2699805"/>
            <a:ext cx="4578505" cy="3833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5FCE0-E4B2-B65A-69E3-A27B0BE74E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120" y="4998148"/>
            <a:ext cx="1724355" cy="488469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0D13346E-692B-900B-3942-649F9086ADDA}"/>
              </a:ext>
            </a:extLst>
          </p:cNvPr>
          <p:cNvSpPr/>
          <p:nvPr/>
        </p:nvSpPr>
        <p:spPr>
          <a:xfrm>
            <a:off x="8992266" y="5499002"/>
            <a:ext cx="380334" cy="351465"/>
          </a:xfrm>
          <a:custGeom>
            <a:avLst/>
            <a:gdLst>
              <a:gd name="connsiteX0" fmla="*/ 482600 w 486034"/>
              <a:gd name="connsiteY0" fmla="*/ 0 h 431800"/>
              <a:gd name="connsiteX1" fmla="*/ 414866 w 486034"/>
              <a:gd name="connsiteY1" fmla="*/ 254000 h 431800"/>
              <a:gd name="connsiteX2" fmla="*/ 0 w 486034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34" h="431800">
                <a:moveTo>
                  <a:pt x="482600" y="0"/>
                </a:moveTo>
                <a:cubicBezTo>
                  <a:pt x="488949" y="91016"/>
                  <a:pt x="495299" y="182033"/>
                  <a:pt x="414866" y="254000"/>
                </a:cubicBezTo>
                <a:cubicBezTo>
                  <a:pt x="334433" y="325967"/>
                  <a:pt x="167216" y="378883"/>
                  <a:pt x="0" y="43180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619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8199A-B328-810F-3E3F-AC2AD46F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48" y="742636"/>
            <a:ext cx="2921320" cy="899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1DB636-55FF-820D-4E70-4ADE399A0145}"/>
              </a:ext>
            </a:extLst>
          </p:cNvPr>
          <p:cNvSpPr txBox="1"/>
          <p:nvPr/>
        </p:nvSpPr>
        <p:spPr>
          <a:xfrm>
            <a:off x="359347" y="1973219"/>
            <a:ext cx="11671786" cy="1363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l-GR" dirty="0">
                <a:solidFill>
                  <a:schemeClr val="tx1"/>
                </a:solidFill>
              </a:rPr>
              <a:t>θ = θ</a:t>
            </a:r>
            <a:r>
              <a:rPr lang="el-GR" baseline="-25000" dirty="0">
                <a:solidFill>
                  <a:schemeClr val="tx1"/>
                </a:solidFill>
              </a:rPr>
              <a:t>0</a:t>
            </a:r>
            <a:r>
              <a:rPr lang="en-GB" baseline="-25000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the distribution of	    will be	                with n = the leng</a:t>
            </a:r>
            <a:r>
              <a:rPr lang="en-GB" dirty="0"/>
              <a:t>th of </a:t>
            </a:r>
            <a:r>
              <a:rPr lang="el-GR" dirty="0">
                <a:solidFill>
                  <a:schemeClr val="tx1"/>
                </a:solidFill>
              </a:rPr>
              <a:t>θ</a:t>
            </a:r>
            <a:r>
              <a:rPr lang="en-GB" dirty="0">
                <a:solidFill>
                  <a:schemeClr val="tx1"/>
                </a:solidFill>
              </a:rPr>
              <a:t> ( if 1 parameter, n=1</a:t>
            </a:r>
            <a:r>
              <a:rPr lang="en-GB" dirty="0"/>
              <a:t> ) in the limit of large data sets</a:t>
            </a:r>
          </a:p>
          <a:p>
            <a:pPr algn="l">
              <a:lnSpc>
                <a:spcPct val="105000"/>
              </a:lnSpc>
            </a:pPr>
            <a:r>
              <a:rPr lang="en-GB" dirty="0">
                <a:sym typeface="Wingdings" pitchFamily="2" charset="2"/>
              </a:rPr>
              <a:t>	 This is </a:t>
            </a:r>
            <a:r>
              <a:rPr lang="en-GB" b="1" dirty="0">
                <a:sym typeface="Wingdings" pitchFamily="2" charset="2"/>
              </a:rPr>
              <a:t>Wilks’ theorem</a:t>
            </a:r>
            <a:r>
              <a:rPr lang="en-GB" dirty="0">
                <a:sym typeface="Wingdings" pitchFamily="2" charset="2"/>
              </a:rPr>
              <a:t>, the proof of which is rather long and makes use of the </a:t>
            </a:r>
            <a:r>
              <a:rPr lang="en-GB" b="1" dirty="0">
                <a:sym typeface="Wingdings" pitchFamily="2" charset="2"/>
              </a:rPr>
              <a:t>Central Limit Theorem </a:t>
            </a:r>
            <a:r>
              <a:rPr lang="en-GB" b="1" dirty="0">
                <a:solidFill>
                  <a:schemeClr val="tx1"/>
                </a:solidFill>
              </a:rPr>
              <a:t>  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29EC5-EB98-F898-8DC4-EE06CD77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973219"/>
            <a:ext cx="249226" cy="293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F7893-A920-ACDE-5C1F-DF577BF8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734" y="1911661"/>
            <a:ext cx="723215" cy="352998"/>
          </a:xfrm>
          <a:prstGeom prst="rect">
            <a:avLst/>
          </a:prstGeom>
        </p:spPr>
      </p:pic>
      <p:pic>
        <p:nvPicPr>
          <p:cNvPr id="15" name="Picture 1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1C6CF85-3566-C2AE-A9BC-F65918219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841" y="2725297"/>
            <a:ext cx="4488331" cy="36684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F975C9-656B-FF71-39CC-94F4325067A8}"/>
              </a:ext>
            </a:extLst>
          </p:cNvPr>
          <p:cNvSpPr txBox="1"/>
          <p:nvPr/>
        </p:nvSpPr>
        <p:spPr>
          <a:xfrm>
            <a:off x="325800" y="2929467"/>
            <a:ext cx="6252800" cy="307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Choose </a:t>
            </a:r>
            <a:r>
              <a:rPr lang="el-GR" sz="2800" dirty="0">
                <a:solidFill>
                  <a:schemeClr val="tx1"/>
                </a:solidFill>
              </a:rPr>
              <a:t>α = 0.32</a:t>
            </a:r>
          </a:p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GB" sz="2800" dirty="0">
                <a:solidFill>
                  <a:schemeClr val="tx1"/>
                </a:solidFill>
              </a:rPr>
              <a:t>Find the critical region under H</a:t>
            </a:r>
            <a:r>
              <a:rPr lang="en-GB" sz="2800" baseline="-25000" dirty="0">
                <a:solidFill>
                  <a:schemeClr val="tx1"/>
                </a:solidFill>
              </a:rPr>
              <a:t>0</a:t>
            </a:r>
          </a:p>
          <a:p>
            <a:pPr marL="342900" indent="-342900" algn="l">
              <a:lnSpc>
                <a:spcPct val="105000"/>
              </a:lnSpc>
              <a:buAutoNum type="arabicPeriod"/>
            </a:pPr>
            <a:r>
              <a:rPr lang="en-GB" sz="2800" dirty="0"/>
              <a:t>Calculate the value of 	. If inside critical region, reject H</a:t>
            </a:r>
            <a:r>
              <a:rPr lang="en-GB" sz="2800" baseline="-25000" dirty="0"/>
              <a:t>0</a:t>
            </a:r>
          </a:p>
          <a:p>
            <a:pPr algn="l">
              <a:lnSpc>
                <a:spcPct val="105000"/>
              </a:lnSpc>
            </a:pPr>
            <a:r>
              <a:rPr lang="en-GB" sz="2800" baseline="-25000" dirty="0">
                <a:solidFill>
                  <a:schemeClr val="tx1"/>
                </a:solidFill>
              </a:rPr>
              <a:t>      </a:t>
            </a:r>
            <a:r>
              <a:rPr lang="en-GB" sz="2800" dirty="0">
                <a:solidFill>
                  <a:schemeClr val="tx1"/>
                </a:solidFill>
              </a:rPr>
              <a:t>Otherwise, </a:t>
            </a:r>
            <a:r>
              <a:rPr lang="en-GB" sz="2800" b="1" dirty="0">
                <a:solidFill>
                  <a:schemeClr val="tx1"/>
                </a:solidFill>
              </a:rPr>
              <a:t>do not reject H</a:t>
            </a:r>
            <a:r>
              <a:rPr lang="en-GB" sz="2800" b="1" baseline="-25000" dirty="0">
                <a:solidFill>
                  <a:schemeClr val="tx1"/>
                </a:solidFill>
              </a:rPr>
              <a:t>0</a:t>
            </a:r>
            <a:endParaRPr lang="en-US" sz="2800" b="1" baseline="-250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E890B0B-BF3C-F205-E4DF-EF1933005F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24" y="3849975"/>
            <a:ext cx="611245" cy="442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DFC81-DC09-0C7E-BF5E-63B317426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120" y="4998148"/>
            <a:ext cx="1724355" cy="488469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F475A20-D7DB-5967-959C-088980AFC8A3}"/>
              </a:ext>
            </a:extLst>
          </p:cNvPr>
          <p:cNvSpPr/>
          <p:nvPr/>
        </p:nvSpPr>
        <p:spPr>
          <a:xfrm>
            <a:off x="8992266" y="5499002"/>
            <a:ext cx="380334" cy="351465"/>
          </a:xfrm>
          <a:custGeom>
            <a:avLst/>
            <a:gdLst>
              <a:gd name="connsiteX0" fmla="*/ 482600 w 486034"/>
              <a:gd name="connsiteY0" fmla="*/ 0 h 431800"/>
              <a:gd name="connsiteX1" fmla="*/ 414866 w 486034"/>
              <a:gd name="connsiteY1" fmla="*/ 254000 h 431800"/>
              <a:gd name="connsiteX2" fmla="*/ 0 w 486034"/>
              <a:gd name="connsiteY2" fmla="*/ 43180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034" h="431800">
                <a:moveTo>
                  <a:pt x="482600" y="0"/>
                </a:moveTo>
                <a:cubicBezTo>
                  <a:pt x="488949" y="91016"/>
                  <a:pt x="495299" y="182033"/>
                  <a:pt x="414866" y="254000"/>
                </a:cubicBezTo>
                <a:cubicBezTo>
                  <a:pt x="334433" y="325967"/>
                  <a:pt x="167216" y="378883"/>
                  <a:pt x="0" y="43180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7839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CAD0-F481-D507-8F65-485FB387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1AE79-C135-A761-551D-F293CA66B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31/01/2025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26E64-C8ED-369D-6E2B-63A000C1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C446-DCC0-D220-DF36-54FFD852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F975C9-656B-FF71-39CC-94F4325067A8}"/>
              </a:ext>
            </a:extLst>
          </p:cNvPr>
          <p:cNvSpPr txBox="1"/>
          <p:nvPr/>
        </p:nvSpPr>
        <p:spPr>
          <a:xfrm>
            <a:off x="325800" y="997888"/>
            <a:ext cx="6252800" cy="307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2000" dirty="0">
                <a:solidFill>
                  <a:schemeClr val="tx1"/>
                </a:solidFill>
              </a:rPr>
              <a:t>4. Repeat this procedure for different values of </a:t>
            </a:r>
            <a:r>
              <a:rPr lang="el-GR" sz="2000" dirty="0"/>
              <a:t>θ</a:t>
            </a:r>
            <a:r>
              <a:rPr lang="el-GR" sz="2000" baseline="-25000" dirty="0"/>
              <a:t> </a:t>
            </a:r>
            <a:r>
              <a:rPr lang="el-GR" sz="2000" dirty="0">
                <a:sym typeface="Wingdings" pitchFamily="2" charset="2"/>
              </a:rPr>
              <a:t> </a:t>
            </a:r>
            <a:r>
              <a:rPr lang="en-GB" sz="2000" dirty="0">
                <a:sym typeface="Wingdings" pitchFamily="2" charset="2"/>
              </a:rPr>
              <a:t>test multiple null hypotheses</a:t>
            </a:r>
          </a:p>
          <a:p>
            <a:pPr algn="l">
              <a:lnSpc>
                <a:spcPct val="105000"/>
              </a:lnSpc>
            </a:pPr>
            <a:r>
              <a:rPr lang="en-GB" sz="2000" dirty="0">
                <a:sym typeface="Wingdings" pitchFamily="2" charset="2"/>
              </a:rPr>
              <a:t>5. All of the values </a:t>
            </a:r>
            <a:r>
              <a:rPr lang="el-GR" sz="2000" dirty="0"/>
              <a:t>θ</a:t>
            </a:r>
            <a:r>
              <a:rPr lang="en-GB" sz="2000" dirty="0"/>
              <a:t> that are not rejected with </a:t>
            </a:r>
            <a:r>
              <a:rPr lang="el-GR" sz="2000" dirty="0"/>
              <a:t>α=0.32 </a:t>
            </a:r>
            <a:r>
              <a:rPr lang="en-GB" sz="2000" dirty="0"/>
              <a:t>form the 68% confidence interval!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867B2A05-CC3A-4299-F4B6-F5F5FBA05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12" y="2023533"/>
            <a:ext cx="5793984" cy="42648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8652D8-C127-A0F3-EB56-0DF45FBB2FBC}"/>
              </a:ext>
            </a:extLst>
          </p:cNvPr>
          <p:cNvSpPr txBox="1"/>
          <p:nvPr/>
        </p:nvSpPr>
        <p:spPr>
          <a:xfrm>
            <a:off x="3852333" y="4529761"/>
            <a:ext cx="2658533" cy="7027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b="1" dirty="0">
                <a:solidFill>
                  <a:schemeClr val="tx1"/>
                </a:solidFill>
              </a:rPr>
              <a:t>Interactive notebook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D4E18-F1E1-4BC0-4E4F-309F6A06A4F5}"/>
              </a:ext>
            </a:extLst>
          </p:cNvPr>
          <p:cNvSpPr txBox="1"/>
          <p:nvPr/>
        </p:nvSpPr>
        <p:spPr>
          <a:xfrm>
            <a:off x="431800" y="5232495"/>
            <a:ext cx="5240867" cy="744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Do you recognize this procedure from the lectures/notebooks?</a:t>
            </a:r>
          </a:p>
        </p:txBody>
      </p:sp>
    </p:spTree>
    <p:extLst>
      <p:ext uri="{BB962C8B-B14F-4D97-AF65-F5344CB8AC3E}">
        <p14:creationId xmlns:p14="http://schemas.microsoft.com/office/powerpoint/2010/main" val="19171848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4012</TotalTime>
  <Words>1558</Words>
  <Application>Microsoft Macintosh PowerPoint</Application>
  <PresentationFormat>Widescreen</PresentationFormat>
  <Paragraphs>221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Arial</vt:lpstr>
      <vt:lpstr>Imperial Sans Text Semibold</vt:lpstr>
      <vt:lpstr>Imperial Sans Text Medium</vt:lpstr>
      <vt:lpstr>Imperial Sans Text</vt:lpstr>
      <vt:lpstr>ICL PPT Theme</vt:lpstr>
      <vt:lpstr>PHYS60022 Data Science and Machine Learning for Physics</vt:lpstr>
      <vt:lpstr>Uncertainties</vt:lpstr>
      <vt:lpstr>Uncertainties</vt:lpstr>
      <vt:lpstr>Confidence intervals </vt:lpstr>
      <vt:lpstr>Confidence intervals </vt:lpstr>
      <vt:lpstr>Confidence intervals </vt:lpstr>
      <vt:lpstr>Confidence intervals </vt:lpstr>
      <vt:lpstr>Confidence intervals </vt:lpstr>
      <vt:lpstr>Confidence intervals </vt:lpstr>
      <vt:lpstr>Confidence intervals</vt:lpstr>
      <vt:lpstr>Credible Intervals</vt:lpstr>
      <vt:lpstr>Credible Intervals</vt:lpstr>
      <vt:lpstr>Example (exponential)</vt:lpstr>
      <vt:lpstr>Example (exponential)</vt:lpstr>
      <vt:lpstr>Example (exponential)</vt:lpstr>
      <vt:lpstr>Example (exponential)</vt:lpstr>
      <vt:lpstr>Example (exponential)</vt:lpstr>
      <vt:lpstr>Example (exponential)</vt:lpstr>
      <vt:lpstr>Example (exponential)</vt:lpstr>
      <vt:lpstr>Example (exponential)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6</cp:revision>
  <dcterms:created xsi:type="dcterms:W3CDTF">2024-12-09T14:28:11Z</dcterms:created>
  <dcterms:modified xsi:type="dcterms:W3CDTF">2025-01-31T16:35:25Z</dcterms:modified>
</cp:coreProperties>
</file>